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5" r:id="rId17"/>
    <p:sldId id="276" r:id="rId18"/>
    <p:sldId id="278" r:id="rId19"/>
    <p:sldId id="277" r:id="rId20"/>
    <p:sldId id="272" r:id="rId21"/>
    <p:sldId id="273" r:id="rId22"/>
    <p:sldId id="274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A96FBE-CE0F-4DAB-81E4-3F0B9BFFB750}">
  <a:tblStyle styleId="{37A96FBE-CE0F-4DAB-81E4-3F0B9BFFB75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9EF0CE6-31AC-4FE3-985B-5941AE7A0D7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9"/>
    <p:restoredTop sz="69299"/>
  </p:normalViewPr>
  <p:slideViewPr>
    <p:cSldViewPr snapToGrid="0" snapToObjects="1">
      <p:cViewPr varScale="1">
        <p:scale>
          <a:sx n="85" d="100"/>
          <a:sy n="85" d="100"/>
        </p:scale>
        <p:origin x="1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9b334d8d6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9b334d8d6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9b334d8d6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9b334d8d6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9b334d8d6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9b334d8d6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9b334d8d6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9b334d8d6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9b334d8d6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9b334d8d6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9b334d8d6_1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9b334d8d6_1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9b334d8d6_1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9b334d8d6_1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712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9b334d8d6_1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9b334d8d6_1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09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814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9b334d8d6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9b334d8d6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b334d8d6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b334d8d6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9b334d8d6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9b334d8d6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9b334d8d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9b334d8d6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9b334d8d6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9b334d8d6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9b334d8d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9b334d8d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9b334d8d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9b334d8d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9b334d8d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9b334d8d6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9b334d8d6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9b334d8d6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2900" y="1902456"/>
            <a:ext cx="695801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5650" y="5986332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harbor.i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goharbo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342900" y="1902456"/>
            <a:ext cx="6958013" cy="188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dirty="0"/>
              <a:t>Harbor 101</a:t>
            </a:r>
            <a:endParaRPr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6BF079B-97EC-3048-97BD-344021CF992C}"/>
              </a:ext>
            </a:extLst>
          </p:cNvPr>
          <p:cNvSpPr txBox="1">
            <a:spLocks/>
          </p:cNvSpPr>
          <p:nvPr/>
        </p:nvSpPr>
        <p:spPr>
          <a:xfrm>
            <a:off x="342900" y="3920392"/>
            <a:ext cx="74295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Henry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Zhang, Chief Technologist, VMware China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FB485D9-5DB5-1945-A2E1-5443B4ABEC9B}"/>
              </a:ext>
            </a:extLst>
          </p:cNvPr>
          <p:cNvSpPr txBox="1">
            <a:spLocks/>
          </p:cNvSpPr>
          <p:nvPr/>
        </p:nvSpPr>
        <p:spPr>
          <a:xfrm>
            <a:off x="342900" y="4409831"/>
            <a:ext cx="7610665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Steven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Zou, Staff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Engineer, VMware China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Shipping “Binaries”</a:t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2107466" y="2779270"/>
            <a:ext cx="1655700" cy="727500"/>
          </a:xfrm>
          <a:prstGeom prst="flowChartAlternateProcess">
            <a:avLst/>
          </a:prstGeom>
          <a:solidFill>
            <a:srgbClr val="FFF2CC"/>
          </a:solidFill>
          <a:ln w="25400" cap="flat" cmpd="sng">
            <a:solidFill>
              <a:srgbClr val="639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1710141" y="3673947"/>
            <a:ext cx="2450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 Registry</a:t>
            </a:r>
            <a:endParaRPr sz="17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269400" y="2841382"/>
            <a:ext cx="880200" cy="597900"/>
          </a:xfrm>
          <a:prstGeom prst="rect">
            <a:avLst/>
          </a:prstGeom>
          <a:solidFill>
            <a:srgbClr val="FCE5CD"/>
          </a:solidFill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4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</a:t>
            </a:r>
            <a:endParaRPr sz="19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269400" y="1574950"/>
            <a:ext cx="880200" cy="597900"/>
          </a:xfrm>
          <a:prstGeom prst="rect">
            <a:avLst/>
          </a:prstGeom>
          <a:solidFill>
            <a:srgbClr val="FCE5CD"/>
          </a:solidFill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4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sz="19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1308394" y="2985469"/>
            <a:ext cx="654300" cy="360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6B2"/>
              </a:gs>
              <a:gs pos="80000">
                <a:srgbClr val="009CEA"/>
              </a:gs>
              <a:gs pos="100000">
                <a:srgbClr val="009EF0"/>
              </a:gs>
            </a:gsLst>
            <a:lin ang="16200038" scaled="0"/>
          </a:gradFill>
          <a:ln w="9525" cap="flat" cmpd="sng">
            <a:solidFill>
              <a:srgbClr val="0093D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3"/>
          <p:cNvSpPr/>
          <p:nvPr/>
        </p:nvSpPr>
        <p:spPr>
          <a:xfrm rot="5400000">
            <a:off x="443238" y="2267026"/>
            <a:ext cx="490800" cy="480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6B2"/>
              </a:gs>
              <a:gs pos="80000">
                <a:srgbClr val="009CEA"/>
              </a:gs>
              <a:gs pos="100000">
                <a:srgbClr val="009EF0"/>
              </a:gs>
            </a:gsLst>
            <a:lin ang="16200038" scaled="0"/>
          </a:gradFill>
          <a:ln w="9525" cap="flat" cmpd="sng">
            <a:solidFill>
              <a:srgbClr val="0093D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3"/>
          <p:cNvGrpSpPr/>
          <p:nvPr/>
        </p:nvGrpSpPr>
        <p:grpSpPr>
          <a:xfrm>
            <a:off x="3791042" y="2344714"/>
            <a:ext cx="5992104" cy="1162034"/>
            <a:chOff x="2889301" y="1748482"/>
            <a:chExt cx="4572380" cy="1182250"/>
          </a:xfrm>
        </p:grpSpPr>
        <p:sp>
          <p:nvSpPr>
            <p:cNvPr id="222" name="Google Shape;222;p23"/>
            <p:cNvSpPr/>
            <p:nvPr/>
          </p:nvSpPr>
          <p:spPr>
            <a:xfrm>
              <a:off x="4425838" y="2190632"/>
              <a:ext cx="1283100" cy="740100"/>
            </a:xfrm>
            <a:prstGeom prst="flowChartAlternateProcess">
              <a:avLst/>
            </a:prstGeom>
            <a:solidFill>
              <a:srgbClr val="C9DAF8"/>
            </a:solidFill>
            <a:ln w="2540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947702" y="2358082"/>
              <a:ext cx="1252200" cy="36660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076B2"/>
                </a:gs>
                <a:gs pos="80000">
                  <a:srgbClr val="009CEA"/>
                </a:gs>
                <a:gs pos="100000">
                  <a:srgbClr val="009EF0"/>
                </a:gs>
              </a:gsLst>
              <a:lin ang="16200038" scaled="0"/>
            </a:gradFill>
            <a:ln w="9525" cap="flat" cmpd="sng">
              <a:solidFill>
                <a:srgbClr val="0093D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3"/>
            <p:cNvSpPr txBox="1"/>
            <p:nvPr/>
          </p:nvSpPr>
          <p:spPr>
            <a:xfrm>
              <a:off x="5592081" y="2351963"/>
              <a:ext cx="1869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rPr lang="en-US" sz="179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Test Registry</a:t>
              </a:r>
              <a:endParaRPr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889301" y="1748482"/>
              <a:ext cx="772500" cy="333300"/>
            </a:xfrm>
            <a:prstGeom prst="foldedCorner">
              <a:avLst>
                <a:gd name="adj" fmla="val 16667"/>
              </a:avLst>
            </a:prstGeom>
            <a:solidFill>
              <a:srgbClr val="F8981D"/>
            </a:solidFill>
            <a:ln w="2540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3041701" y="1900882"/>
              <a:ext cx="772500" cy="333300"/>
            </a:xfrm>
            <a:prstGeom prst="foldedCorner">
              <a:avLst>
                <a:gd name="adj" fmla="val 16667"/>
              </a:avLst>
            </a:prstGeom>
            <a:solidFill>
              <a:srgbClr val="F8981D"/>
            </a:solidFill>
            <a:ln w="2540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194101" y="2053282"/>
              <a:ext cx="772500" cy="333300"/>
            </a:xfrm>
            <a:prstGeom prst="foldedCorner">
              <a:avLst>
                <a:gd name="adj" fmla="val 16667"/>
              </a:avLst>
            </a:prstGeom>
            <a:solidFill>
              <a:srgbClr val="F8981D"/>
            </a:solidFill>
            <a:ln w="2540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23"/>
          <p:cNvGrpSpPr/>
          <p:nvPr/>
        </p:nvGrpSpPr>
        <p:grpSpPr>
          <a:xfrm>
            <a:off x="5426938" y="5022905"/>
            <a:ext cx="2816133" cy="1131184"/>
            <a:chOff x="4137599" y="4473265"/>
            <a:chExt cx="2148900" cy="1150864"/>
          </a:xfrm>
        </p:grpSpPr>
        <p:sp>
          <p:nvSpPr>
            <p:cNvPr id="229" name="Google Shape;229;p23"/>
            <p:cNvSpPr txBox="1"/>
            <p:nvPr/>
          </p:nvSpPr>
          <p:spPr>
            <a:xfrm>
              <a:off x="4137599" y="5254829"/>
              <a:ext cx="214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rPr lang="en-US" sz="179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Staging Registry</a:t>
              </a:r>
              <a:endParaRPr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4456338" y="4473265"/>
              <a:ext cx="1314900" cy="740100"/>
            </a:xfrm>
            <a:prstGeom prst="flowChartAlternateProcess">
              <a:avLst/>
            </a:prstGeom>
            <a:solidFill>
              <a:srgbClr val="EAD1DC"/>
            </a:solidFill>
            <a:ln w="25400" cap="flat" cmpd="sng">
              <a:solidFill>
                <a:srgbClr val="741B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23"/>
          <p:cNvGrpSpPr/>
          <p:nvPr/>
        </p:nvGrpSpPr>
        <p:grpSpPr>
          <a:xfrm>
            <a:off x="6451068" y="3705652"/>
            <a:ext cx="1831188" cy="1153531"/>
            <a:chOff x="4919080" y="3133095"/>
            <a:chExt cx="1397320" cy="1173600"/>
          </a:xfrm>
        </p:grpSpPr>
        <p:sp>
          <p:nvSpPr>
            <p:cNvPr id="232" name="Google Shape;232;p23"/>
            <p:cNvSpPr/>
            <p:nvPr/>
          </p:nvSpPr>
          <p:spPr>
            <a:xfrm rot="5400000">
              <a:off x="4515580" y="3536595"/>
              <a:ext cx="1173600" cy="36660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076B2"/>
                </a:gs>
                <a:gs pos="80000">
                  <a:srgbClr val="009CEA"/>
                </a:gs>
                <a:gs pos="100000">
                  <a:srgbClr val="009EF0"/>
                </a:gs>
              </a:gsLst>
              <a:lin ang="16200038" scaled="0"/>
            </a:gradFill>
            <a:ln w="9525" cap="flat" cmpd="sng">
              <a:solidFill>
                <a:srgbClr val="0093D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5285680" y="3295253"/>
              <a:ext cx="866400" cy="333300"/>
            </a:xfrm>
            <a:prstGeom prst="foldedCorner">
              <a:avLst>
                <a:gd name="adj" fmla="val 16667"/>
              </a:avLst>
            </a:prstGeom>
            <a:solidFill>
              <a:srgbClr val="F8981D"/>
            </a:solidFill>
            <a:ln w="2540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5450000" y="3489554"/>
              <a:ext cx="866400" cy="333300"/>
            </a:xfrm>
            <a:prstGeom prst="foldedCorner">
              <a:avLst>
                <a:gd name="adj" fmla="val 16667"/>
              </a:avLst>
            </a:prstGeom>
            <a:solidFill>
              <a:srgbClr val="F8981D"/>
            </a:solidFill>
            <a:ln w="2540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23"/>
          <p:cNvSpPr txBox="1"/>
          <p:nvPr/>
        </p:nvSpPr>
        <p:spPr>
          <a:xfrm>
            <a:off x="5797444" y="2146877"/>
            <a:ext cx="66639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Images are synchronized between environments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by using Harbor registry.</a:t>
            </a: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6667" y="2912475"/>
            <a:ext cx="480336" cy="45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0946" y="2912475"/>
            <a:ext cx="480336" cy="45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0946" y="5196477"/>
            <a:ext cx="480336" cy="455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23"/>
          <p:cNvGrpSpPr/>
          <p:nvPr/>
        </p:nvGrpSpPr>
        <p:grpSpPr>
          <a:xfrm>
            <a:off x="7737771" y="4852188"/>
            <a:ext cx="4250155" cy="1516358"/>
            <a:chOff x="5900922" y="4299579"/>
            <a:chExt cx="3243155" cy="1542739"/>
          </a:xfrm>
        </p:grpSpPr>
        <p:sp>
          <p:nvSpPr>
            <p:cNvPr id="240" name="Google Shape;240;p23"/>
            <p:cNvSpPr/>
            <p:nvPr/>
          </p:nvSpPr>
          <p:spPr>
            <a:xfrm>
              <a:off x="7514427" y="4473832"/>
              <a:ext cx="1314900" cy="740100"/>
            </a:xfrm>
            <a:prstGeom prst="flowChartAlternateProcess">
              <a:avLst/>
            </a:prstGeom>
            <a:solidFill>
              <a:srgbClr val="E6B8AF"/>
            </a:solidFill>
            <a:ln w="2540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5900922" y="4660513"/>
              <a:ext cx="1376100" cy="36660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076B2"/>
                </a:gs>
                <a:gs pos="80000">
                  <a:srgbClr val="009CEA"/>
                </a:gs>
                <a:gs pos="100000">
                  <a:srgbClr val="009EF0"/>
                </a:gs>
              </a:gsLst>
              <a:lin ang="16200038" scaled="0"/>
            </a:gradFill>
            <a:ln w="9525" cap="flat" cmpd="sng">
              <a:solidFill>
                <a:srgbClr val="0093D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3"/>
            <p:cNvSpPr txBox="1"/>
            <p:nvPr/>
          </p:nvSpPr>
          <p:spPr>
            <a:xfrm>
              <a:off x="7298177" y="5196118"/>
              <a:ext cx="1845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rPr lang="en-US" sz="179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rPr lang="en-US" sz="179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Registry</a:t>
              </a:r>
              <a:endParaRPr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122560" y="4299579"/>
              <a:ext cx="866400" cy="333300"/>
            </a:xfrm>
            <a:prstGeom prst="foldedCorner">
              <a:avLst>
                <a:gd name="adj" fmla="val 16667"/>
              </a:avLst>
            </a:prstGeom>
            <a:solidFill>
              <a:srgbClr val="F8981D"/>
            </a:solidFill>
            <a:ln w="2540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4" name="Google Shape;24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0698" y="5196477"/>
            <a:ext cx="480336" cy="455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Replication</a:t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2003950" y="1617425"/>
            <a:ext cx="2616000" cy="4967700"/>
          </a:xfrm>
          <a:prstGeom prst="flowChartAlternateProcess">
            <a:avLst/>
          </a:prstGeom>
          <a:solidFill>
            <a:srgbClr val="CFE2F3"/>
          </a:solidFill>
          <a:ln w="25400" cap="flat" cmpd="sng">
            <a:solidFill>
              <a:srgbClr val="5251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2355327" y="2046575"/>
            <a:ext cx="1947600" cy="437700"/>
          </a:xfrm>
          <a:prstGeom prst="flowChartAlternateProcess">
            <a:avLst/>
          </a:prstGeom>
          <a:gradFill>
            <a:gsLst>
              <a:gs pos="0">
                <a:srgbClr val="5395A8"/>
              </a:gs>
              <a:gs pos="80000">
                <a:srgbClr val="77CAE3"/>
              </a:gs>
              <a:gs pos="100000">
                <a:srgbClr val="76CCE6"/>
              </a:gs>
            </a:gsLst>
            <a:lin ang="16200038" scaled="0"/>
          </a:gra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22"/>
          <p:cNvGrpSpPr/>
          <p:nvPr/>
        </p:nvGrpSpPr>
        <p:grpSpPr>
          <a:xfrm>
            <a:off x="2643081" y="3453179"/>
            <a:ext cx="1545027" cy="1188572"/>
            <a:chOff x="1100652" y="3023736"/>
            <a:chExt cx="1555448" cy="1196589"/>
          </a:xfrm>
        </p:grpSpPr>
        <p:sp>
          <p:nvSpPr>
            <p:cNvPr id="186" name="Google Shape;186;p22"/>
            <p:cNvSpPr/>
            <p:nvPr/>
          </p:nvSpPr>
          <p:spPr>
            <a:xfrm>
              <a:off x="1100652" y="3023736"/>
              <a:ext cx="1164900" cy="881700"/>
            </a:xfrm>
            <a:prstGeom prst="foldedCorner">
              <a:avLst>
                <a:gd name="adj" fmla="val 16667"/>
              </a:avLst>
            </a:prstGeom>
            <a:solidFill>
              <a:srgbClr val="89CBDF"/>
            </a:solidFill>
            <a:ln w="25400" cap="flat" cmpd="sng">
              <a:solidFill>
                <a:srgbClr val="6394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1247585" y="3176136"/>
              <a:ext cx="1164900" cy="881700"/>
            </a:xfrm>
            <a:prstGeom prst="foldedCorner">
              <a:avLst>
                <a:gd name="adj" fmla="val 16667"/>
              </a:avLst>
            </a:prstGeom>
            <a:solidFill>
              <a:srgbClr val="89CBDF"/>
            </a:solidFill>
            <a:ln w="25400" cap="flat" cmpd="sng">
              <a:solidFill>
                <a:srgbClr val="6394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1491200" y="3338625"/>
              <a:ext cx="1164900" cy="881700"/>
            </a:xfrm>
            <a:prstGeom prst="foldedCorner">
              <a:avLst>
                <a:gd name="adj" fmla="val 16667"/>
              </a:avLst>
            </a:prstGeom>
            <a:solidFill>
              <a:srgbClr val="89CBDF"/>
            </a:solidFill>
            <a:ln w="25400" cap="flat" cmpd="sng">
              <a:solidFill>
                <a:srgbClr val="6394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rPr lang="en-US"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2458234" y="2764299"/>
            <a:ext cx="1731600" cy="291900"/>
          </a:xfrm>
          <a:prstGeom prst="rect">
            <a:avLst/>
          </a:prstGeom>
          <a:gradFill>
            <a:gsLst>
              <a:gs pos="0">
                <a:srgbClr val="005479"/>
              </a:gs>
              <a:gs pos="80000">
                <a:srgbClr val="006E9F"/>
              </a:gs>
              <a:gs pos="100000">
                <a:srgbClr val="0071A4"/>
              </a:gs>
            </a:gsLst>
            <a:lin ang="16200038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22"/>
          <p:cNvCxnSpPr>
            <a:stCxn id="189" idx="0"/>
            <a:endCxn id="184" idx="2"/>
          </p:cNvCxnSpPr>
          <p:nvPr/>
        </p:nvCxnSpPr>
        <p:spPr>
          <a:xfrm rot="10800000" flipH="1">
            <a:off x="3324034" y="2484399"/>
            <a:ext cx="5100" cy="279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" name="Google Shape;191;p22"/>
          <p:cNvSpPr/>
          <p:nvPr/>
        </p:nvSpPr>
        <p:spPr>
          <a:xfrm>
            <a:off x="7267157" y="1617425"/>
            <a:ext cx="2616000" cy="4967700"/>
          </a:xfrm>
          <a:prstGeom prst="flowChartAlternateProcess">
            <a:avLst/>
          </a:prstGeom>
          <a:solidFill>
            <a:srgbClr val="EAD1DC"/>
          </a:solidFill>
          <a:ln w="25400" cap="flat" cmpd="sng">
            <a:solidFill>
              <a:srgbClr val="5251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2643102" y="5307083"/>
            <a:ext cx="1157100" cy="875700"/>
          </a:xfrm>
          <a:prstGeom prst="foldedCorner">
            <a:avLst>
              <a:gd name="adj" fmla="val 16667"/>
            </a:avLst>
          </a:prstGeom>
          <a:solidFill>
            <a:srgbClr val="89CBDF"/>
          </a:solidFill>
          <a:ln w="25400" cap="flat" cmpd="sng">
            <a:solidFill>
              <a:srgbClr val="639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7644692" y="2047138"/>
            <a:ext cx="1947600" cy="437700"/>
          </a:xfrm>
          <a:prstGeom prst="flowChartAlternateProcess">
            <a:avLst/>
          </a:prstGeom>
          <a:gradFill>
            <a:gsLst>
              <a:gs pos="0">
                <a:srgbClr val="5395A8"/>
              </a:gs>
              <a:gs pos="80000">
                <a:srgbClr val="77CAE3"/>
              </a:gs>
              <a:gs pos="100000">
                <a:srgbClr val="76CCE6"/>
              </a:gs>
            </a:gsLst>
            <a:lin ang="16200038" scaled="0"/>
          </a:gra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22"/>
          <p:cNvGrpSpPr/>
          <p:nvPr/>
        </p:nvGrpSpPr>
        <p:grpSpPr>
          <a:xfrm>
            <a:off x="4723391" y="3514482"/>
            <a:ext cx="4759279" cy="1600899"/>
            <a:chOff x="3194993" y="3085453"/>
            <a:chExt cx="4791381" cy="1611697"/>
          </a:xfrm>
        </p:grpSpPr>
        <p:grpSp>
          <p:nvGrpSpPr>
            <p:cNvPr id="195" name="Google Shape;195;p22"/>
            <p:cNvGrpSpPr/>
            <p:nvPr/>
          </p:nvGrpSpPr>
          <p:grpSpPr>
            <a:xfrm>
              <a:off x="6246163" y="3085453"/>
              <a:ext cx="1740211" cy="1196589"/>
              <a:chOff x="1100652" y="3023736"/>
              <a:chExt cx="1740211" cy="1196589"/>
            </a:xfrm>
          </p:grpSpPr>
          <p:sp>
            <p:nvSpPr>
              <p:cNvPr id="196" name="Google Shape;196;p22"/>
              <p:cNvSpPr/>
              <p:nvPr/>
            </p:nvSpPr>
            <p:spPr>
              <a:xfrm>
                <a:off x="1100652" y="3023736"/>
                <a:ext cx="1164900" cy="881700"/>
              </a:xfrm>
              <a:prstGeom prst="foldedCorner">
                <a:avLst>
                  <a:gd name="adj" fmla="val 16667"/>
                </a:avLst>
              </a:prstGeom>
              <a:solidFill>
                <a:srgbClr val="89CBDF"/>
              </a:solidFill>
              <a:ln w="25400" cap="flat" cmpd="sng">
                <a:solidFill>
                  <a:srgbClr val="6394A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2"/>
              <p:cNvSpPr/>
              <p:nvPr/>
            </p:nvSpPr>
            <p:spPr>
              <a:xfrm>
                <a:off x="1432348" y="3176136"/>
                <a:ext cx="1164900" cy="881700"/>
              </a:xfrm>
              <a:prstGeom prst="foldedCorner">
                <a:avLst>
                  <a:gd name="adj" fmla="val 16667"/>
                </a:avLst>
              </a:prstGeom>
              <a:solidFill>
                <a:srgbClr val="89CBDF"/>
              </a:solidFill>
              <a:ln w="25400" cap="flat" cmpd="sng">
                <a:solidFill>
                  <a:srgbClr val="6394A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2"/>
              <p:cNvSpPr/>
              <p:nvPr/>
            </p:nvSpPr>
            <p:spPr>
              <a:xfrm>
                <a:off x="1675963" y="3338625"/>
                <a:ext cx="1164900" cy="881700"/>
              </a:xfrm>
              <a:prstGeom prst="foldedCorner">
                <a:avLst>
                  <a:gd name="adj" fmla="val 16667"/>
                </a:avLst>
              </a:prstGeom>
              <a:solidFill>
                <a:srgbClr val="89CBDF"/>
              </a:solidFill>
              <a:ln w="25400" cap="flat" cmpd="sng">
                <a:solidFill>
                  <a:srgbClr val="6394A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r>
                  <a:rPr lang="en-US" sz="17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Images</a:t>
                </a:r>
                <a:endParaRPr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22"/>
            <p:cNvSpPr/>
            <p:nvPr/>
          </p:nvSpPr>
          <p:spPr>
            <a:xfrm>
              <a:off x="3194993" y="3244198"/>
              <a:ext cx="2393100" cy="909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4C966"/>
            </a:solidFill>
            <a:ln w="9525" cap="flat" cmpd="sng">
              <a:solidFill>
                <a:srgbClr val="0093D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2"/>
            <p:cNvSpPr txBox="1"/>
            <p:nvPr/>
          </p:nvSpPr>
          <p:spPr>
            <a:xfrm>
              <a:off x="3476094" y="4278650"/>
              <a:ext cx="1725900" cy="41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rPr lang="en-US" sz="1799" b="0" i="0" u="none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Initial replication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22"/>
          <p:cNvGrpSpPr/>
          <p:nvPr/>
        </p:nvGrpSpPr>
        <p:grpSpPr>
          <a:xfrm>
            <a:off x="4597973" y="5307009"/>
            <a:ext cx="4564067" cy="1222719"/>
            <a:chOff x="3068730" y="4890067"/>
            <a:chExt cx="4594852" cy="1230967"/>
          </a:xfrm>
        </p:grpSpPr>
        <p:grpSp>
          <p:nvGrpSpPr>
            <p:cNvPr id="202" name="Google Shape;202;p22"/>
            <p:cNvGrpSpPr/>
            <p:nvPr/>
          </p:nvGrpSpPr>
          <p:grpSpPr>
            <a:xfrm>
              <a:off x="3216740" y="4890067"/>
              <a:ext cx="4446842" cy="881700"/>
              <a:chOff x="3181970" y="4890067"/>
              <a:chExt cx="4446842" cy="881700"/>
            </a:xfrm>
          </p:grpSpPr>
          <p:sp>
            <p:nvSpPr>
              <p:cNvPr id="203" name="Google Shape;203;p22"/>
              <p:cNvSpPr/>
              <p:nvPr/>
            </p:nvSpPr>
            <p:spPr>
              <a:xfrm>
                <a:off x="3181970" y="5165696"/>
                <a:ext cx="2406000" cy="192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74C966"/>
              </a:solidFill>
              <a:ln w="9525" cap="flat" cmpd="sng">
                <a:solidFill>
                  <a:srgbClr val="0093D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>
                <a:off x="6463912" y="4890067"/>
                <a:ext cx="1164900" cy="881700"/>
              </a:xfrm>
              <a:prstGeom prst="foldedCorner">
                <a:avLst>
                  <a:gd name="adj" fmla="val 16667"/>
                </a:avLst>
              </a:prstGeom>
              <a:solidFill>
                <a:srgbClr val="89CBDF"/>
              </a:solidFill>
              <a:ln w="25400" cap="flat" cmpd="sng">
                <a:solidFill>
                  <a:srgbClr val="6394A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r>
                  <a:rPr lang="en-US" sz="17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Image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5" name="Google Shape;205;p22"/>
            <p:cNvSpPr txBox="1"/>
            <p:nvPr/>
          </p:nvSpPr>
          <p:spPr>
            <a:xfrm>
              <a:off x="3068730" y="5702534"/>
              <a:ext cx="2789400" cy="41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rPr lang="en-US" sz="1799" b="0" i="0" u="none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Incremental replication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rPr lang="en-US" sz="1799" b="0" i="0" u="none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(including image deletion)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CADAF52-3A19-B14B-ACAF-350429943EE8}"/>
              </a:ext>
            </a:extLst>
          </p:cNvPr>
          <p:cNvGrpSpPr/>
          <p:nvPr/>
        </p:nvGrpSpPr>
        <p:grpSpPr>
          <a:xfrm>
            <a:off x="5250276" y="3514532"/>
            <a:ext cx="1219131" cy="2614925"/>
            <a:chOff x="5250276" y="3514532"/>
            <a:chExt cx="1219131" cy="2614925"/>
          </a:xfrm>
        </p:grpSpPr>
        <p:pic>
          <p:nvPicPr>
            <p:cNvPr id="206" name="Google Shape;206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5515435" y="5273429"/>
              <a:ext cx="856027" cy="85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5250278" y="3514530"/>
              <a:ext cx="1219127" cy="12191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1080" y="3138289"/>
            <a:ext cx="462176" cy="4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6898629" y="3603479"/>
            <a:ext cx="9081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Horizontally</a:t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>
            <a:off x="1681976" y="1819474"/>
            <a:ext cx="8308800" cy="4713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71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4808442" y="1971410"/>
            <a:ext cx="2677200" cy="740100"/>
          </a:xfrm>
          <a:prstGeom prst="flowChartAlternateProcess">
            <a:avLst/>
          </a:prstGeom>
          <a:gradFill>
            <a:gsLst>
              <a:gs pos="0">
                <a:srgbClr val="87B501"/>
              </a:gs>
              <a:gs pos="80000">
                <a:srgbClr val="B1EE01"/>
              </a:gs>
              <a:gs pos="100000">
                <a:srgbClr val="B4F400"/>
              </a:gs>
            </a:gsLst>
            <a:lin ang="16200038" scaled="0"/>
          </a:gradFill>
          <a:ln w="9525" cap="flat" cmpd="sng">
            <a:solidFill>
              <a:srgbClr val="A8D91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/>
          <p:nvPr/>
        </p:nvSpPr>
        <p:spPr>
          <a:xfrm rot="3335646">
            <a:off x="6130827" y="3484513"/>
            <a:ext cx="1431904" cy="10792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6B2"/>
              </a:gs>
              <a:gs pos="80000">
                <a:srgbClr val="009CEA"/>
              </a:gs>
              <a:gs pos="100000">
                <a:srgbClr val="009EF0"/>
              </a:gs>
            </a:gsLst>
            <a:lin ang="16200038" scaled="0"/>
          </a:gradFill>
          <a:ln w="9525" cap="flat" cmpd="sng">
            <a:solidFill>
              <a:srgbClr val="0093D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/>
          <p:nvPr/>
        </p:nvSpPr>
        <p:spPr>
          <a:xfrm rot="5400000">
            <a:off x="5424257" y="3511479"/>
            <a:ext cx="1235100" cy="1080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6B2"/>
              </a:gs>
              <a:gs pos="80000">
                <a:srgbClr val="009CEA"/>
              </a:gs>
              <a:gs pos="100000">
                <a:srgbClr val="009EF0"/>
              </a:gs>
            </a:gsLst>
            <a:lin ang="16200038" scaled="0"/>
          </a:gradFill>
          <a:ln w="9525" cap="flat" cmpd="sng">
            <a:solidFill>
              <a:srgbClr val="0093D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 rot="2106605">
            <a:off x="6605985" y="3446361"/>
            <a:ext cx="2051468" cy="1078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6B2"/>
              </a:gs>
              <a:gs pos="80000">
                <a:srgbClr val="009CEA"/>
              </a:gs>
              <a:gs pos="100000">
                <a:srgbClr val="009EF0"/>
              </a:gs>
            </a:gsLst>
            <a:lin ang="16200038" scaled="0"/>
          </a:gradFill>
          <a:ln w="9525" cap="flat" cmpd="sng">
            <a:solidFill>
              <a:srgbClr val="0093D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/>
          <p:nvPr/>
        </p:nvSpPr>
        <p:spPr>
          <a:xfrm rot="7236699">
            <a:off x="4579101" y="3538656"/>
            <a:ext cx="1431611" cy="10799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6B2"/>
              </a:gs>
              <a:gs pos="80000">
                <a:srgbClr val="009CEA"/>
              </a:gs>
              <a:gs pos="100000">
                <a:srgbClr val="009EF0"/>
              </a:gs>
            </a:gsLst>
            <a:lin ang="16200038" scaled="0"/>
          </a:gradFill>
          <a:ln w="9525" cap="flat" cmpd="sng">
            <a:solidFill>
              <a:srgbClr val="0093D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"/>
          <p:cNvSpPr/>
          <p:nvPr/>
        </p:nvSpPr>
        <p:spPr>
          <a:xfrm rot="8527677">
            <a:off x="3427449" y="3484253"/>
            <a:ext cx="2051474" cy="10795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6B2"/>
              </a:gs>
              <a:gs pos="80000">
                <a:srgbClr val="009CEA"/>
              </a:gs>
              <a:gs pos="100000">
                <a:srgbClr val="009EF0"/>
              </a:gs>
            </a:gsLst>
            <a:lin ang="16200038" scaled="0"/>
          </a:gradFill>
          <a:ln w="9525" cap="flat" cmpd="sng">
            <a:solidFill>
              <a:srgbClr val="0093D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1994052" y="2025777"/>
            <a:ext cx="1436400" cy="596400"/>
          </a:xfrm>
          <a:prstGeom prst="rect">
            <a:avLst/>
          </a:prstGeom>
          <a:gradFill>
            <a:gsLst>
              <a:gs pos="0">
                <a:srgbClr val="0076B2"/>
              </a:gs>
              <a:gs pos="80000">
                <a:srgbClr val="009CEA"/>
              </a:gs>
              <a:gs pos="100000">
                <a:srgbClr val="009EF0"/>
              </a:gs>
            </a:gsLst>
            <a:lin ang="16200038" scaled="0"/>
          </a:gradFill>
          <a:ln w="9525" cap="flat" cmpd="sng">
            <a:solidFill>
              <a:srgbClr val="0093D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Docker Client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24"/>
          <p:cNvCxnSpPr/>
          <p:nvPr/>
        </p:nvCxnSpPr>
        <p:spPr>
          <a:xfrm>
            <a:off x="3621170" y="2341380"/>
            <a:ext cx="1106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9" name="Google Shape;259;p24"/>
          <p:cNvSpPr txBox="1"/>
          <p:nvPr/>
        </p:nvSpPr>
        <p:spPr>
          <a:xfrm>
            <a:off x="3511461" y="2045573"/>
            <a:ext cx="12162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endParaRPr sz="1400" b="0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24"/>
          <p:cNvGrpSpPr/>
          <p:nvPr/>
        </p:nvGrpSpPr>
        <p:grpSpPr>
          <a:xfrm>
            <a:off x="2934983" y="4282543"/>
            <a:ext cx="1137685" cy="501150"/>
            <a:chOff x="3051385" y="4639308"/>
            <a:chExt cx="1138027" cy="501300"/>
          </a:xfrm>
        </p:grpSpPr>
        <p:sp>
          <p:nvSpPr>
            <p:cNvPr id="261" name="Google Shape;261;p24"/>
            <p:cNvSpPr/>
            <p:nvPr/>
          </p:nvSpPr>
          <p:spPr>
            <a:xfrm>
              <a:off x="3108044" y="4639308"/>
              <a:ext cx="988800" cy="501300"/>
            </a:xfrm>
            <a:prstGeom prst="flowChartAlternateProcess">
              <a:avLst/>
            </a:prstGeom>
            <a:solidFill>
              <a:srgbClr val="F3F3F3"/>
            </a:solidFill>
            <a:ln w="25400" cap="flat" cmpd="sng">
              <a:solidFill>
                <a:srgbClr val="6394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2" name="Google Shape;262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51385" y="4696328"/>
              <a:ext cx="1138027" cy="4016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" name="Google Shape;263;p24"/>
          <p:cNvGrpSpPr/>
          <p:nvPr/>
        </p:nvGrpSpPr>
        <p:grpSpPr>
          <a:xfrm>
            <a:off x="4249710" y="4278837"/>
            <a:ext cx="1137685" cy="501150"/>
            <a:chOff x="3051385" y="4639308"/>
            <a:chExt cx="1138027" cy="501300"/>
          </a:xfrm>
        </p:grpSpPr>
        <p:sp>
          <p:nvSpPr>
            <p:cNvPr id="264" name="Google Shape;264;p24"/>
            <p:cNvSpPr/>
            <p:nvPr/>
          </p:nvSpPr>
          <p:spPr>
            <a:xfrm>
              <a:off x="3108044" y="4639308"/>
              <a:ext cx="988800" cy="501300"/>
            </a:xfrm>
            <a:prstGeom prst="flowChartAlternateProcess">
              <a:avLst/>
            </a:prstGeom>
            <a:solidFill>
              <a:srgbClr val="F3F3F3"/>
            </a:solidFill>
            <a:ln w="25400" cap="flat" cmpd="sng">
              <a:solidFill>
                <a:srgbClr val="6394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51385" y="4696328"/>
              <a:ext cx="1138027" cy="4016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Google Shape;266;p24"/>
          <p:cNvGrpSpPr/>
          <p:nvPr/>
        </p:nvGrpSpPr>
        <p:grpSpPr>
          <a:xfrm>
            <a:off x="5490845" y="4287492"/>
            <a:ext cx="1137685" cy="501150"/>
            <a:chOff x="3051385" y="4639308"/>
            <a:chExt cx="1138027" cy="501300"/>
          </a:xfrm>
        </p:grpSpPr>
        <p:sp>
          <p:nvSpPr>
            <p:cNvPr id="267" name="Google Shape;267;p24"/>
            <p:cNvSpPr/>
            <p:nvPr/>
          </p:nvSpPr>
          <p:spPr>
            <a:xfrm>
              <a:off x="3108044" y="4639308"/>
              <a:ext cx="988800" cy="501300"/>
            </a:xfrm>
            <a:prstGeom prst="flowChartAlternateProcess">
              <a:avLst/>
            </a:prstGeom>
            <a:solidFill>
              <a:srgbClr val="F3F3F3"/>
            </a:solidFill>
            <a:ln w="25400" cap="flat" cmpd="sng">
              <a:solidFill>
                <a:srgbClr val="6394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51385" y="4696328"/>
              <a:ext cx="1138027" cy="4016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24"/>
          <p:cNvGrpSpPr/>
          <p:nvPr/>
        </p:nvGrpSpPr>
        <p:grpSpPr>
          <a:xfrm>
            <a:off x="6736831" y="4280395"/>
            <a:ext cx="1137685" cy="501150"/>
            <a:chOff x="3051385" y="4639308"/>
            <a:chExt cx="1138027" cy="501300"/>
          </a:xfrm>
        </p:grpSpPr>
        <p:sp>
          <p:nvSpPr>
            <p:cNvPr id="270" name="Google Shape;270;p24"/>
            <p:cNvSpPr/>
            <p:nvPr/>
          </p:nvSpPr>
          <p:spPr>
            <a:xfrm>
              <a:off x="3108044" y="4639308"/>
              <a:ext cx="988800" cy="501300"/>
            </a:xfrm>
            <a:prstGeom prst="flowChartAlternateProcess">
              <a:avLst/>
            </a:prstGeom>
            <a:solidFill>
              <a:srgbClr val="F3F3F3"/>
            </a:solidFill>
            <a:ln w="25400" cap="flat" cmpd="sng">
              <a:solidFill>
                <a:srgbClr val="6394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1" name="Google Shape;271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51385" y="4696328"/>
              <a:ext cx="1138027" cy="4016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24"/>
          <p:cNvGrpSpPr/>
          <p:nvPr/>
        </p:nvGrpSpPr>
        <p:grpSpPr>
          <a:xfrm>
            <a:off x="7975971" y="4278837"/>
            <a:ext cx="1137685" cy="501150"/>
            <a:chOff x="3051385" y="4639308"/>
            <a:chExt cx="1138027" cy="501300"/>
          </a:xfrm>
        </p:grpSpPr>
        <p:sp>
          <p:nvSpPr>
            <p:cNvPr id="273" name="Google Shape;273;p24"/>
            <p:cNvSpPr/>
            <p:nvPr/>
          </p:nvSpPr>
          <p:spPr>
            <a:xfrm>
              <a:off x="3108044" y="4639308"/>
              <a:ext cx="988800" cy="501300"/>
            </a:xfrm>
            <a:prstGeom prst="flowChartAlternateProcess">
              <a:avLst/>
            </a:prstGeom>
            <a:solidFill>
              <a:srgbClr val="F3F3F3"/>
            </a:solidFill>
            <a:ln w="25400" cap="flat" cmpd="sng">
              <a:solidFill>
                <a:srgbClr val="6394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4" name="Google Shape;274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51385" y="4696328"/>
              <a:ext cx="1138027" cy="40165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5" name="Google Shape;275;p24"/>
          <p:cNvCxnSpPr/>
          <p:nvPr/>
        </p:nvCxnSpPr>
        <p:spPr>
          <a:xfrm flipH="1">
            <a:off x="2437878" y="4981731"/>
            <a:ext cx="1204500" cy="568500"/>
          </a:xfrm>
          <a:prstGeom prst="straightConnector1">
            <a:avLst/>
          </a:prstGeom>
          <a:noFill/>
          <a:ln w="9525" cap="flat" cmpd="sng">
            <a:solidFill>
              <a:srgbClr val="71707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6" name="Google Shape;276;p24"/>
          <p:cNvCxnSpPr/>
          <p:nvPr/>
        </p:nvCxnSpPr>
        <p:spPr>
          <a:xfrm flipH="1">
            <a:off x="3899577" y="5094202"/>
            <a:ext cx="323400" cy="456000"/>
          </a:xfrm>
          <a:prstGeom prst="straightConnector1">
            <a:avLst/>
          </a:prstGeom>
          <a:noFill/>
          <a:ln w="9525" cap="flat" cmpd="sng">
            <a:solidFill>
              <a:srgbClr val="71707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7" name="Google Shape;277;p24"/>
          <p:cNvCxnSpPr/>
          <p:nvPr/>
        </p:nvCxnSpPr>
        <p:spPr>
          <a:xfrm flipH="1">
            <a:off x="5106114" y="5094202"/>
            <a:ext cx="219300" cy="456000"/>
          </a:xfrm>
          <a:prstGeom prst="straightConnector1">
            <a:avLst/>
          </a:prstGeom>
          <a:noFill/>
          <a:ln w="9525" cap="flat" cmpd="sng">
            <a:solidFill>
              <a:srgbClr val="71707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8" name="Google Shape;278;p24"/>
          <p:cNvCxnSpPr/>
          <p:nvPr/>
        </p:nvCxnSpPr>
        <p:spPr>
          <a:xfrm>
            <a:off x="6383097" y="5032586"/>
            <a:ext cx="125400" cy="540300"/>
          </a:xfrm>
          <a:prstGeom prst="straightConnector1">
            <a:avLst/>
          </a:prstGeom>
          <a:noFill/>
          <a:ln w="9525" cap="flat" cmpd="sng">
            <a:solidFill>
              <a:srgbClr val="71707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9" name="Google Shape;279;p24"/>
          <p:cNvCxnSpPr/>
          <p:nvPr/>
        </p:nvCxnSpPr>
        <p:spPr>
          <a:xfrm>
            <a:off x="7485535" y="5044399"/>
            <a:ext cx="246000" cy="467700"/>
          </a:xfrm>
          <a:prstGeom prst="straightConnector1">
            <a:avLst/>
          </a:prstGeom>
          <a:noFill/>
          <a:ln w="9525" cap="flat" cmpd="sng">
            <a:solidFill>
              <a:srgbClr val="71707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0" name="Google Shape;280;p24"/>
          <p:cNvCxnSpPr/>
          <p:nvPr/>
        </p:nvCxnSpPr>
        <p:spPr>
          <a:xfrm>
            <a:off x="8615582" y="4993569"/>
            <a:ext cx="592500" cy="504900"/>
          </a:xfrm>
          <a:prstGeom prst="straightConnector1">
            <a:avLst/>
          </a:prstGeom>
          <a:noFill/>
          <a:ln w="9525" cap="flat" cmpd="sng">
            <a:solidFill>
              <a:srgbClr val="71707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p24"/>
          <p:cNvSpPr txBox="1"/>
          <p:nvPr/>
        </p:nvSpPr>
        <p:spPr>
          <a:xfrm>
            <a:off x="2259837" y="5100108"/>
            <a:ext cx="12162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endParaRPr sz="1400" b="0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4884" y="2548637"/>
            <a:ext cx="616823" cy="61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5439" y="1978337"/>
            <a:ext cx="2478842" cy="70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24"/>
          <p:cNvGrpSpPr/>
          <p:nvPr/>
        </p:nvGrpSpPr>
        <p:grpSpPr>
          <a:xfrm>
            <a:off x="2106404" y="5621251"/>
            <a:ext cx="951300" cy="616823"/>
            <a:chOff x="959511" y="5130756"/>
            <a:chExt cx="951300" cy="616823"/>
          </a:xfrm>
        </p:grpSpPr>
        <p:sp>
          <p:nvSpPr>
            <p:cNvPr id="285" name="Google Shape;285;p24"/>
            <p:cNvSpPr/>
            <p:nvPr/>
          </p:nvSpPr>
          <p:spPr>
            <a:xfrm>
              <a:off x="959511" y="5158109"/>
              <a:ext cx="951300" cy="5766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95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6" name="Google Shape;286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549" y="5130756"/>
              <a:ext cx="616823" cy="616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Google Shape;287;p24"/>
          <p:cNvGrpSpPr/>
          <p:nvPr/>
        </p:nvGrpSpPr>
        <p:grpSpPr>
          <a:xfrm>
            <a:off x="3444221" y="5621251"/>
            <a:ext cx="951300" cy="616823"/>
            <a:chOff x="959511" y="5130756"/>
            <a:chExt cx="951300" cy="616823"/>
          </a:xfrm>
        </p:grpSpPr>
        <p:sp>
          <p:nvSpPr>
            <p:cNvPr id="288" name="Google Shape;288;p24"/>
            <p:cNvSpPr/>
            <p:nvPr/>
          </p:nvSpPr>
          <p:spPr>
            <a:xfrm>
              <a:off x="959511" y="5158109"/>
              <a:ext cx="951300" cy="5766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95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549" y="5130756"/>
              <a:ext cx="616823" cy="616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24"/>
          <p:cNvGrpSpPr/>
          <p:nvPr/>
        </p:nvGrpSpPr>
        <p:grpSpPr>
          <a:xfrm>
            <a:off x="4782038" y="5621251"/>
            <a:ext cx="951300" cy="616823"/>
            <a:chOff x="959511" y="5130756"/>
            <a:chExt cx="951300" cy="616823"/>
          </a:xfrm>
        </p:grpSpPr>
        <p:sp>
          <p:nvSpPr>
            <p:cNvPr id="291" name="Google Shape;291;p24"/>
            <p:cNvSpPr/>
            <p:nvPr/>
          </p:nvSpPr>
          <p:spPr>
            <a:xfrm>
              <a:off x="959511" y="5158109"/>
              <a:ext cx="951300" cy="5766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95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549" y="5130756"/>
              <a:ext cx="616823" cy="616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24"/>
          <p:cNvGrpSpPr/>
          <p:nvPr/>
        </p:nvGrpSpPr>
        <p:grpSpPr>
          <a:xfrm>
            <a:off x="6119855" y="5621251"/>
            <a:ext cx="951300" cy="616823"/>
            <a:chOff x="959511" y="5130756"/>
            <a:chExt cx="951300" cy="616823"/>
          </a:xfrm>
        </p:grpSpPr>
        <p:sp>
          <p:nvSpPr>
            <p:cNvPr id="294" name="Google Shape;294;p24"/>
            <p:cNvSpPr/>
            <p:nvPr/>
          </p:nvSpPr>
          <p:spPr>
            <a:xfrm>
              <a:off x="959511" y="5158109"/>
              <a:ext cx="951300" cy="5766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95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" name="Google Shape;295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549" y="5130756"/>
              <a:ext cx="616823" cy="616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" name="Google Shape;296;p24"/>
          <p:cNvGrpSpPr/>
          <p:nvPr/>
        </p:nvGrpSpPr>
        <p:grpSpPr>
          <a:xfrm>
            <a:off x="7457672" y="5621251"/>
            <a:ext cx="951300" cy="616823"/>
            <a:chOff x="959511" y="5130756"/>
            <a:chExt cx="951300" cy="616823"/>
          </a:xfrm>
        </p:grpSpPr>
        <p:sp>
          <p:nvSpPr>
            <p:cNvPr id="297" name="Google Shape;297;p24"/>
            <p:cNvSpPr/>
            <p:nvPr/>
          </p:nvSpPr>
          <p:spPr>
            <a:xfrm>
              <a:off x="959511" y="5158109"/>
              <a:ext cx="951300" cy="5766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95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" name="Google Shape;298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549" y="5130756"/>
              <a:ext cx="616823" cy="616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" name="Google Shape;299;p24"/>
          <p:cNvGrpSpPr/>
          <p:nvPr/>
        </p:nvGrpSpPr>
        <p:grpSpPr>
          <a:xfrm>
            <a:off x="8795489" y="5621251"/>
            <a:ext cx="951300" cy="616823"/>
            <a:chOff x="959511" y="5130756"/>
            <a:chExt cx="951300" cy="616823"/>
          </a:xfrm>
        </p:grpSpPr>
        <p:sp>
          <p:nvSpPr>
            <p:cNvPr id="300" name="Google Shape;300;p24"/>
            <p:cNvSpPr/>
            <p:nvPr/>
          </p:nvSpPr>
          <p:spPr>
            <a:xfrm>
              <a:off x="959511" y="5158109"/>
              <a:ext cx="951300" cy="5766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95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1" name="Google Shape;301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549" y="5130756"/>
              <a:ext cx="616823" cy="616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24"/>
          <p:cNvSpPr txBox="1"/>
          <p:nvPr/>
        </p:nvSpPr>
        <p:spPr>
          <a:xfrm>
            <a:off x="8544957" y="5064752"/>
            <a:ext cx="12162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endParaRPr sz="1400" b="0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Global Replication</a:t>
            </a:r>
            <a:endParaRPr/>
          </a:p>
        </p:txBody>
      </p:sp>
      <p:pic>
        <p:nvPicPr>
          <p:cNvPr id="308" name="Google Shape;30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54" y="1589911"/>
            <a:ext cx="9687360" cy="4956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5"/>
          <p:cNvGrpSpPr/>
          <p:nvPr/>
        </p:nvGrpSpPr>
        <p:grpSpPr>
          <a:xfrm>
            <a:off x="8208579" y="2761594"/>
            <a:ext cx="262800" cy="262800"/>
            <a:chOff x="409903" y="5139559"/>
            <a:chExt cx="262800" cy="262800"/>
          </a:xfrm>
        </p:grpSpPr>
        <p:sp>
          <p:nvSpPr>
            <p:cNvPr id="310" name="Google Shape;310;p25"/>
            <p:cNvSpPr/>
            <p:nvPr/>
          </p:nvSpPr>
          <p:spPr>
            <a:xfrm>
              <a:off x="409903" y="5139559"/>
              <a:ext cx="262800" cy="262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71707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72964" y="5202620"/>
              <a:ext cx="136500" cy="136500"/>
            </a:xfrm>
            <a:prstGeom prst="ellipse">
              <a:avLst/>
            </a:prstGeom>
            <a:solidFill>
              <a:srgbClr val="717074"/>
            </a:solidFill>
            <a:ln w="9525" cap="flat" cmpd="sng">
              <a:solidFill>
                <a:srgbClr val="7170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25"/>
          <p:cNvGrpSpPr/>
          <p:nvPr/>
        </p:nvGrpSpPr>
        <p:grpSpPr>
          <a:xfrm>
            <a:off x="8339958" y="3386960"/>
            <a:ext cx="262800" cy="262800"/>
            <a:chOff x="409903" y="5139559"/>
            <a:chExt cx="262800" cy="262800"/>
          </a:xfrm>
        </p:grpSpPr>
        <p:sp>
          <p:nvSpPr>
            <p:cNvPr id="313" name="Google Shape;313;p25"/>
            <p:cNvSpPr/>
            <p:nvPr/>
          </p:nvSpPr>
          <p:spPr>
            <a:xfrm>
              <a:off x="409903" y="5139559"/>
              <a:ext cx="262800" cy="262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71707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472964" y="5202620"/>
              <a:ext cx="136500" cy="136500"/>
            </a:xfrm>
            <a:prstGeom prst="ellipse">
              <a:avLst/>
            </a:prstGeom>
            <a:solidFill>
              <a:srgbClr val="717074"/>
            </a:solidFill>
            <a:ln w="9525" cap="flat" cmpd="sng">
              <a:solidFill>
                <a:srgbClr val="7170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25"/>
          <p:cNvGrpSpPr/>
          <p:nvPr/>
        </p:nvGrpSpPr>
        <p:grpSpPr>
          <a:xfrm>
            <a:off x="5738648" y="2498836"/>
            <a:ext cx="262800" cy="262800"/>
            <a:chOff x="409903" y="5139559"/>
            <a:chExt cx="262800" cy="262800"/>
          </a:xfrm>
        </p:grpSpPr>
        <p:sp>
          <p:nvSpPr>
            <p:cNvPr id="316" name="Google Shape;316;p25"/>
            <p:cNvSpPr/>
            <p:nvPr/>
          </p:nvSpPr>
          <p:spPr>
            <a:xfrm>
              <a:off x="409903" y="5139559"/>
              <a:ext cx="262800" cy="262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71707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472964" y="5202620"/>
              <a:ext cx="136500" cy="136500"/>
            </a:xfrm>
            <a:prstGeom prst="ellipse">
              <a:avLst/>
            </a:prstGeom>
            <a:solidFill>
              <a:srgbClr val="717074"/>
            </a:solidFill>
            <a:ln w="9525" cap="flat" cmpd="sng">
              <a:solidFill>
                <a:srgbClr val="7170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25"/>
          <p:cNvGrpSpPr/>
          <p:nvPr/>
        </p:nvGrpSpPr>
        <p:grpSpPr>
          <a:xfrm>
            <a:off x="2144110" y="2698532"/>
            <a:ext cx="262800" cy="262800"/>
            <a:chOff x="409903" y="5139559"/>
            <a:chExt cx="262800" cy="262800"/>
          </a:xfrm>
        </p:grpSpPr>
        <p:sp>
          <p:nvSpPr>
            <p:cNvPr id="319" name="Google Shape;319;p25"/>
            <p:cNvSpPr/>
            <p:nvPr/>
          </p:nvSpPr>
          <p:spPr>
            <a:xfrm>
              <a:off x="409903" y="5139559"/>
              <a:ext cx="262800" cy="262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71707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472964" y="5202620"/>
              <a:ext cx="136500" cy="136500"/>
            </a:xfrm>
            <a:prstGeom prst="ellipse">
              <a:avLst/>
            </a:prstGeom>
            <a:solidFill>
              <a:srgbClr val="717074"/>
            </a:solidFill>
            <a:ln w="9525" cap="flat" cmpd="sng">
              <a:solidFill>
                <a:srgbClr val="7170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25"/>
          <p:cNvGrpSpPr/>
          <p:nvPr/>
        </p:nvGrpSpPr>
        <p:grpSpPr>
          <a:xfrm>
            <a:off x="5664459" y="4417385"/>
            <a:ext cx="262800" cy="262800"/>
            <a:chOff x="409903" y="5139559"/>
            <a:chExt cx="262800" cy="262800"/>
          </a:xfrm>
        </p:grpSpPr>
        <p:sp>
          <p:nvSpPr>
            <p:cNvPr id="322" name="Google Shape;322;p25"/>
            <p:cNvSpPr/>
            <p:nvPr/>
          </p:nvSpPr>
          <p:spPr>
            <a:xfrm>
              <a:off x="409903" y="5139559"/>
              <a:ext cx="262800" cy="262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71707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472964" y="5202620"/>
              <a:ext cx="136500" cy="136500"/>
            </a:xfrm>
            <a:prstGeom prst="ellipse">
              <a:avLst/>
            </a:prstGeom>
            <a:solidFill>
              <a:srgbClr val="717074"/>
            </a:solidFill>
            <a:ln w="9525" cap="flat" cmpd="sng">
              <a:solidFill>
                <a:srgbClr val="7170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25"/>
          <p:cNvGrpSpPr/>
          <p:nvPr/>
        </p:nvGrpSpPr>
        <p:grpSpPr>
          <a:xfrm>
            <a:off x="9291144" y="5420712"/>
            <a:ext cx="262800" cy="262800"/>
            <a:chOff x="409903" y="5139559"/>
            <a:chExt cx="262800" cy="262800"/>
          </a:xfrm>
        </p:grpSpPr>
        <p:sp>
          <p:nvSpPr>
            <p:cNvPr id="325" name="Google Shape;325;p25"/>
            <p:cNvSpPr/>
            <p:nvPr/>
          </p:nvSpPr>
          <p:spPr>
            <a:xfrm>
              <a:off x="409903" y="5139559"/>
              <a:ext cx="262800" cy="262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71707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472964" y="5202620"/>
              <a:ext cx="136500" cy="136500"/>
            </a:xfrm>
            <a:prstGeom prst="ellipse">
              <a:avLst/>
            </a:prstGeom>
            <a:solidFill>
              <a:srgbClr val="717074"/>
            </a:solidFill>
            <a:ln w="9525" cap="flat" cmpd="sng">
              <a:solidFill>
                <a:srgbClr val="7170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25"/>
          <p:cNvGrpSpPr/>
          <p:nvPr/>
        </p:nvGrpSpPr>
        <p:grpSpPr>
          <a:xfrm>
            <a:off x="881074" y="2435774"/>
            <a:ext cx="262800" cy="262800"/>
            <a:chOff x="409903" y="5139559"/>
            <a:chExt cx="262800" cy="262800"/>
          </a:xfrm>
        </p:grpSpPr>
        <p:sp>
          <p:nvSpPr>
            <p:cNvPr id="328" name="Google Shape;328;p25"/>
            <p:cNvSpPr/>
            <p:nvPr/>
          </p:nvSpPr>
          <p:spPr>
            <a:xfrm>
              <a:off x="409903" y="5139559"/>
              <a:ext cx="262800" cy="262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71707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472964" y="5202620"/>
              <a:ext cx="136500" cy="136500"/>
            </a:xfrm>
            <a:prstGeom prst="ellipse">
              <a:avLst/>
            </a:prstGeom>
            <a:solidFill>
              <a:srgbClr val="717074"/>
            </a:solidFill>
            <a:ln w="9525" cap="flat" cmpd="sng">
              <a:solidFill>
                <a:srgbClr val="7170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0" name="Google Shape;330;p25"/>
          <p:cNvCxnSpPr>
            <a:stCxn id="328" idx="5"/>
          </p:cNvCxnSpPr>
          <p:nvPr/>
        </p:nvCxnSpPr>
        <p:spPr>
          <a:xfrm rot="-5400000" flipH="1">
            <a:off x="1542488" y="2222988"/>
            <a:ext cx="164700" cy="1038900"/>
          </a:xfrm>
          <a:prstGeom prst="curvedConnector2">
            <a:avLst/>
          </a:prstGeom>
          <a:noFill/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1" name="Google Shape;331;p25"/>
          <p:cNvCxnSpPr>
            <a:stCxn id="328" idx="6"/>
            <a:endCxn id="316" idx="2"/>
          </p:cNvCxnSpPr>
          <p:nvPr/>
        </p:nvCxnSpPr>
        <p:spPr>
          <a:xfrm>
            <a:off x="1143874" y="2567174"/>
            <a:ext cx="4594800" cy="630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2" name="Google Shape;332;p25"/>
          <p:cNvCxnSpPr>
            <a:endCxn id="322" idx="0"/>
          </p:cNvCxnSpPr>
          <p:nvPr/>
        </p:nvCxnSpPr>
        <p:spPr>
          <a:xfrm flipH="1">
            <a:off x="5795859" y="2775785"/>
            <a:ext cx="68400" cy="16416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3" name="Google Shape;333;p25"/>
          <p:cNvCxnSpPr>
            <a:endCxn id="310" idx="2"/>
          </p:cNvCxnSpPr>
          <p:nvPr/>
        </p:nvCxnSpPr>
        <p:spPr>
          <a:xfrm>
            <a:off x="6001479" y="2630194"/>
            <a:ext cx="2207100" cy="2628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4" name="Google Shape;334;p25"/>
          <p:cNvCxnSpPr>
            <a:stCxn id="316" idx="6"/>
            <a:endCxn id="325" idx="1"/>
          </p:cNvCxnSpPr>
          <p:nvPr/>
        </p:nvCxnSpPr>
        <p:spPr>
          <a:xfrm>
            <a:off x="6001448" y="2630236"/>
            <a:ext cx="3328200" cy="28290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5" name="Google Shape;335;p25"/>
          <p:cNvCxnSpPr>
            <a:stCxn id="310" idx="4"/>
            <a:endCxn id="314" idx="0"/>
          </p:cNvCxnSpPr>
          <p:nvPr/>
        </p:nvCxnSpPr>
        <p:spPr>
          <a:xfrm>
            <a:off x="8339979" y="3024394"/>
            <a:ext cx="131400" cy="4257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6" name="Google Shape;336;p25"/>
          <p:cNvCxnSpPr>
            <a:stCxn id="310" idx="3"/>
            <a:endCxn id="322" idx="6"/>
          </p:cNvCxnSpPr>
          <p:nvPr/>
        </p:nvCxnSpPr>
        <p:spPr>
          <a:xfrm flipH="1">
            <a:off x="5927165" y="2985908"/>
            <a:ext cx="2319900" cy="1563000"/>
          </a:xfrm>
          <a:prstGeom prst="straightConnector1">
            <a:avLst/>
          </a:prstGeom>
          <a:noFill/>
          <a:ln w="25400" cap="flat" cmpd="sng">
            <a:solidFill>
              <a:srgbClr val="00B050"/>
            </a:solidFill>
            <a:prstDash val="dash"/>
            <a:miter lim="800000"/>
            <a:headEnd type="triangle" w="med" len="med"/>
            <a:tailEnd type="none" w="sm" len="sm"/>
          </a:ln>
        </p:spPr>
      </p:cxnSp>
      <p:cxnSp>
        <p:nvCxnSpPr>
          <p:cNvPr id="337" name="Google Shape;337;p25"/>
          <p:cNvCxnSpPr>
            <a:stCxn id="313" idx="5"/>
            <a:endCxn id="325" idx="0"/>
          </p:cNvCxnSpPr>
          <p:nvPr/>
        </p:nvCxnSpPr>
        <p:spPr>
          <a:xfrm>
            <a:off x="8564271" y="3611274"/>
            <a:ext cx="858300" cy="1809300"/>
          </a:xfrm>
          <a:prstGeom prst="straightConnector1">
            <a:avLst/>
          </a:prstGeom>
          <a:noFill/>
          <a:ln w="25400" cap="flat" cmpd="sng">
            <a:solidFill>
              <a:srgbClr val="00B050"/>
            </a:solidFill>
            <a:prstDash val="dash"/>
            <a:miter lim="800000"/>
            <a:headEnd type="none" w="sm" len="sm"/>
            <a:tailEnd type="triangle" w="med" len="med"/>
          </a:ln>
        </p:spPr>
      </p:cxnSp>
      <p:pic>
        <p:nvPicPr>
          <p:cNvPr id="338" name="Google Shape;33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90701" y="2675316"/>
            <a:ext cx="264868" cy="26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038388" y="2881872"/>
            <a:ext cx="264868" cy="26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870026" y="2294646"/>
            <a:ext cx="264868" cy="26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404700" y="4323431"/>
            <a:ext cx="264868" cy="26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349998" y="2553104"/>
            <a:ext cx="264868" cy="26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064462" y="3382652"/>
            <a:ext cx="264868" cy="26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9225972" y="5676291"/>
            <a:ext cx="264868" cy="26486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5"/>
          <p:cNvSpPr txBox="1"/>
          <p:nvPr/>
        </p:nvSpPr>
        <p:spPr>
          <a:xfrm>
            <a:off x="9795534" y="2961290"/>
            <a:ext cx="24774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Identical images across multiple sites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backup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access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17074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Auth{Z,N}</a:t>
            </a:r>
            <a:endParaRPr/>
          </a:p>
        </p:txBody>
      </p:sp>
      <p:grpSp>
        <p:nvGrpSpPr>
          <p:cNvPr id="351" name="Google Shape;351;p26"/>
          <p:cNvGrpSpPr/>
          <p:nvPr/>
        </p:nvGrpSpPr>
        <p:grpSpPr>
          <a:xfrm>
            <a:off x="1592703" y="1514201"/>
            <a:ext cx="8566851" cy="5074595"/>
            <a:chOff x="1357559" y="1017678"/>
            <a:chExt cx="7819324" cy="4631795"/>
          </a:xfrm>
        </p:grpSpPr>
        <p:sp>
          <p:nvSpPr>
            <p:cNvPr id="352" name="Google Shape;352;p26"/>
            <p:cNvSpPr txBox="1"/>
            <p:nvPr/>
          </p:nvSpPr>
          <p:spPr>
            <a:xfrm>
              <a:off x="2564446" y="2535393"/>
              <a:ext cx="1608000" cy="6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r>
                <a:rPr lang="en-US" sz="2399" b="0" i="0" u="none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Members</a:t>
              </a:r>
              <a:endParaRPr sz="2399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6"/>
            <p:cNvSpPr txBox="1"/>
            <p:nvPr/>
          </p:nvSpPr>
          <p:spPr>
            <a:xfrm>
              <a:off x="7020545" y="2500936"/>
              <a:ext cx="1495200" cy="7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r>
                <a:rPr lang="en-US" sz="2399" b="0" i="0" u="none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sz="2399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" name="Google Shape;354;p26"/>
            <p:cNvGrpSpPr/>
            <p:nvPr/>
          </p:nvGrpSpPr>
          <p:grpSpPr>
            <a:xfrm>
              <a:off x="2827715" y="3158779"/>
              <a:ext cx="993399" cy="672427"/>
              <a:chOff x="949569" y="3077288"/>
              <a:chExt cx="1100232" cy="703965"/>
            </a:xfrm>
          </p:grpSpPr>
          <p:sp>
            <p:nvSpPr>
              <p:cNvPr id="355" name="Google Shape;355;p26"/>
              <p:cNvSpPr/>
              <p:nvPr/>
            </p:nvSpPr>
            <p:spPr>
              <a:xfrm flipH="1">
                <a:off x="949569" y="3077288"/>
                <a:ext cx="286814" cy="703965"/>
              </a:xfrm>
              <a:custGeom>
                <a:avLst/>
                <a:gdLst/>
                <a:ahLst/>
                <a:cxnLst/>
                <a:rect l="l" t="t" r="r" b="b"/>
                <a:pathLst>
                  <a:path w="1289050" h="3163887" extrusionOk="0">
                    <a:moveTo>
                      <a:pt x="369888" y="722312"/>
                    </a:moveTo>
                    <a:lnTo>
                      <a:pt x="374650" y="722312"/>
                    </a:lnTo>
                    <a:lnTo>
                      <a:pt x="915035" y="722312"/>
                    </a:lnTo>
                    <a:lnTo>
                      <a:pt x="919798" y="722312"/>
                    </a:lnTo>
                    <a:lnTo>
                      <a:pt x="924560" y="722630"/>
                    </a:lnTo>
                    <a:lnTo>
                      <a:pt x="933768" y="723900"/>
                    </a:lnTo>
                    <a:lnTo>
                      <a:pt x="935038" y="723900"/>
                    </a:lnTo>
                    <a:lnTo>
                      <a:pt x="944562" y="724218"/>
                    </a:lnTo>
                    <a:lnTo>
                      <a:pt x="953770" y="725170"/>
                    </a:lnTo>
                    <a:lnTo>
                      <a:pt x="962025" y="726123"/>
                    </a:lnTo>
                    <a:lnTo>
                      <a:pt x="970598" y="727711"/>
                    </a:lnTo>
                    <a:lnTo>
                      <a:pt x="977900" y="729616"/>
                    </a:lnTo>
                    <a:lnTo>
                      <a:pt x="985202" y="731522"/>
                    </a:lnTo>
                    <a:lnTo>
                      <a:pt x="999490" y="736286"/>
                    </a:lnTo>
                    <a:lnTo>
                      <a:pt x="1006475" y="738826"/>
                    </a:lnTo>
                    <a:lnTo>
                      <a:pt x="1013142" y="741685"/>
                    </a:lnTo>
                    <a:lnTo>
                      <a:pt x="1027112" y="747719"/>
                    </a:lnTo>
                    <a:lnTo>
                      <a:pt x="1040448" y="755023"/>
                    </a:lnTo>
                    <a:lnTo>
                      <a:pt x="1053782" y="762645"/>
                    </a:lnTo>
                    <a:lnTo>
                      <a:pt x="1067118" y="771220"/>
                    </a:lnTo>
                    <a:lnTo>
                      <a:pt x="1080770" y="780430"/>
                    </a:lnTo>
                    <a:lnTo>
                      <a:pt x="1094422" y="790275"/>
                    </a:lnTo>
                    <a:lnTo>
                      <a:pt x="1107758" y="801390"/>
                    </a:lnTo>
                    <a:lnTo>
                      <a:pt x="1121092" y="813141"/>
                    </a:lnTo>
                    <a:lnTo>
                      <a:pt x="1134745" y="825844"/>
                    </a:lnTo>
                    <a:lnTo>
                      <a:pt x="1148080" y="839182"/>
                    </a:lnTo>
                    <a:lnTo>
                      <a:pt x="1161098" y="853474"/>
                    </a:lnTo>
                    <a:lnTo>
                      <a:pt x="1167448" y="860778"/>
                    </a:lnTo>
                    <a:lnTo>
                      <a:pt x="1173798" y="868718"/>
                    </a:lnTo>
                    <a:lnTo>
                      <a:pt x="1180148" y="876657"/>
                    </a:lnTo>
                    <a:lnTo>
                      <a:pt x="1186180" y="884914"/>
                    </a:lnTo>
                    <a:lnTo>
                      <a:pt x="1192530" y="893172"/>
                    </a:lnTo>
                    <a:lnTo>
                      <a:pt x="1198562" y="902064"/>
                    </a:lnTo>
                    <a:lnTo>
                      <a:pt x="1204595" y="910639"/>
                    </a:lnTo>
                    <a:lnTo>
                      <a:pt x="1210310" y="919848"/>
                    </a:lnTo>
                    <a:lnTo>
                      <a:pt x="1216025" y="929376"/>
                    </a:lnTo>
                    <a:lnTo>
                      <a:pt x="1221422" y="939221"/>
                    </a:lnTo>
                    <a:lnTo>
                      <a:pt x="1226820" y="948749"/>
                    </a:lnTo>
                    <a:lnTo>
                      <a:pt x="1231900" y="958911"/>
                    </a:lnTo>
                    <a:lnTo>
                      <a:pt x="1236980" y="969074"/>
                    </a:lnTo>
                    <a:lnTo>
                      <a:pt x="1241742" y="979872"/>
                    </a:lnTo>
                    <a:lnTo>
                      <a:pt x="1246822" y="990669"/>
                    </a:lnTo>
                    <a:lnTo>
                      <a:pt x="1251268" y="1001467"/>
                    </a:lnTo>
                    <a:lnTo>
                      <a:pt x="1255712" y="1012583"/>
                    </a:lnTo>
                    <a:lnTo>
                      <a:pt x="1259522" y="1024016"/>
                    </a:lnTo>
                    <a:lnTo>
                      <a:pt x="1263332" y="1035766"/>
                    </a:lnTo>
                    <a:lnTo>
                      <a:pt x="1267142" y="1047517"/>
                    </a:lnTo>
                    <a:lnTo>
                      <a:pt x="1270318" y="1059585"/>
                    </a:lnTo>
                    <a:lnTo>
                      <a:pt x="1273492" y="1071653"/>
                    </a:lnTo>
                    <a:lnTo>
                      <a:pt x="1276350" y="1084039"/>
                    </a:lnTo>
                    <a:lnTo>
                      <a:pt x="1278890" y="1097060"/>
                    </a:lnTo>
                    <a:lnTo>
                      <a:pt x="1281430" y="1109763"/>
                    </a:lnTo>
                    <a:lnTo>
                      <a:pt x="1283335" y="1122784"/>
                    </a:lnTo>
                    <a:lnTo>
                      <a:pt x="1285240" y="1136122"/>
                    </a:lnTo>
                    <a:lnTo>
                      <a:pt x="1286510" y="1149778"/>
                    </a:lnTo>
                    <a:lnTo>
                      <a:pt x="1287780" y="1163434"/>
                    </a:lnTo>
                    <a:lnTo>
                      <a:pt x="1288415" y="1177090"/>
                    </a:lnTo>
                    <a:lnTo>
                      <a:pt x="1289050" y="1191064"/>
                    </a:lnTo>
                    <a:lnTo>
                      <a:pt x="1289050" y="1205673"/>
                    </a:lnTo>
                    <a:lnTo>
                      <a:pt x="1289050" y="1221234"/>
                    </a:lnTo>
                    <a:lnTo>
                      <a:pt x="1288415" y="1236796"/>
                    </a:lnTo>
                    <a:lnTo>
                      <a:pt x="1287462" y="1253310"/>
                    </a:lnTo>
                    <a:lnTo>
                      <a:pt x="1285875" y="1269189"/>
                    </a:lnTo>
                    <a:lnTo>
                      <a:pt x="1283970" y="1285386"/>
                    </a:lnTo>
                    <a:lnTo>
                      <a:pt x="1281748" y="1301900"/>
                    </a:lnTo>
                    <a:lnTo>
                      <a:pt x="1279208" y="1318732"/>
                    </a:lnTo>
                    <a:lnTo>
                      <a:pt x="1276032" y="1335564"/>
                    </a:lnTo>
                    <a:lnTo>
                      <a:pt x="1272222" y="1352714"/>
                    </a:lnTo>
                    <a:lnTo>
                      <a:pt x="1268412" y="1369863"/>
                    </a:lnTo>
                    <a:lnTo>
                      <a:pt x="1263968" y="1387330"/>
                    </a:lnTo>
                    <a:lnTo>
                      <a:pt x="1258888" y="1404797"/>
                    </a:lnTo>
                    <a:lnTo>
                      <a:pt x="1253490" y="1422582"/>
                    </a:lnTo>
                    <a:lnTo>
                      <a:pt x="1247458" y="1440366"/>
                    </a:lnTo>
                    <a:lnTo>
                      <a:pt x="1240790" y="1458469"/>
                    </a:lnTo>
                    <a:lnTo>
                      <a:pt x="1234122" y="1476888"/>
                    </a:lnTo>
                    <a:lnTo>
                      <a:pt x="1226502" y="1494991"/>
                    </a:lnTo>
                    <a:lnTo>
                      <a:pt x="1218882" y="1513728"/>
                    </a:lnTo>
                    <a:lnTo>
                      <a:pt x="1210310" y="1532465"/>
                    </a:lnTo>
                    <a:lnTo>
                      <a:pt x="1201420" y="1551203"/>
                    </a:lnTo>
                    <a:lnTo>
                      <a:pt x="1191895" y="1570258"/>
                    </a:lnTo>
                    <a:lnTo>
                      <a:pt x="1181735" y="1589630"/>
                    </a:lnTo>
                    <a:lnTo>
                      <a:pt x="1171258" y="1609003"/>
                    </a:lnTo>
                    <a:lnTo>
                      <a:pt x="1160145" y="1628693"/>
                    </a:lnTo>
                    <a:lnTo>
                      <a:pt x="1148715" y="1648701"/>
                    </a:lnTo>
                    <a:lnTo>
                      <a:pt x="1136650" y="1668391"/>
                    </a:lnTo>
                    <a:lnTo>
                      <a:pt x="1123632" y="1688398"/>
                    </a:lnTo>
                    <a:lnTo>
                      <a:pt x="1110298" y="1709041"/>
                    </a:lnTo>
                    <a:lnTo>
                      <a:pt x="1096328" y="1729367"/>
                    </a:lnTo>
                    <a:lnTo>
                      <a:pt x="1082040" y="1749692"/>
                    </a:lnTo>
                    <a:lnTo>
                      <a:pt x="1066800" y="1770652"/>
                    </a:lnTo>
                    <a:lnTo>
                      <a:pt x="1051242" y="1791613"/>
                    </a:lnTo>
                    <a:lnTo>
                      <a:pt x="1051242" y="1315874"/>
                    </a:lnTo>
                    <a:lnTo>
                      <a:pt x="1054735" y="1300630"/>
                    </a:lnTo>
                    <a:lnTo>
                      <a:pt x="1057592" y="1285704"/>
                    </a:lnTo>
                    <a:lnTo>
                      <a:pt x="1060132" y="1271412"/>
                    </a:lnTo>
                    <a:lnTo>
                      <a:pt x="1062038" y="1257439"/>
                    </a:lnTo>
                    <a:lnTo>
                      <a:pt x="1063625" y="1243465"/>
                    </a:lnTo>
                    <a:lnTo>
                      <a:pt x="1064578" y="1230444"/>
                    </a:lnTo>
                    <a:lnTo>
                      <a:pt x="1065212" y="1217741"/>
                    </a:lnTo>
                    <a:lnTo>
                      <a:pt x="1065212" y="1205673"/>
                    </a:lnTo>
                    <a:lnTo>
                      <a:pt x="1065212" y="1193287"/>
                    </a:lnTo>
                    <a:lnTo>
                      <a:pt x="1064578" y="1181537"/>
                    </a:lnTo>
                    <a:lnTo>
                      <a:pt x="1063625" y="1170104"/>
                    </a:lnTo>
                    <a:lnTo>
                      <a:pt x="1062355" y="1159306"/>
                    </a:lnTo>
                    <a:lnTo>
                      <a:pt x="1060768" y="1148508"/>
                    </a:lnTo>
                    <a:lnTo>
                      <a:pt x="1058862" y="1138028"/>
                    </a:lnTo>
                    <a:lnTo>
                      <a:pt x="1056958" y="1127865"/>
                    </a:lnTo>
                    <a:lnTo>
                      <a:pt x="1054418" y="1118020"/>
                    </a:lnTo>
                    <a:lnTo>
                      <a:pt x="1051878" y="1108810"/>
                    </a:lnTo>
                    <a:lnTo>
                      <a:pt x="1049020" y="1099600"/>
                    </a:lnTo>
                    <a:lnTo>
                      <a:pt x="1045845" y="1090708"/>
                    </a:lnTo>
                    <a:lnTo>
                      <a:pt x="1042352" y="1081816"/>
                    </a:lnTo>
                    <a:lnTo>
                      <a:pt x="1038860" y="1073558"/>
                    </a:lnTo>
                    <a:lnTo>
                      <a:pt x="1035050" y="1065301"/>
                    </a:lnTo>
                    <a:lnTo>
                      <a:pt x="1031240" y="1057679"/>
                    </a:lnTo>
                    <a:lnTo>
                      <a:pt x="1027112" y="1050057"/>
                    </a:lnTo>
                    <a:lnTo>
                      <a:pt x="1023302" y="1043388"/>
                    </a:lnTo>
                    <a:lnTo>
                      <a:pt x="1023302" y="1251405"/>
                    </a:lnTo>
                    <a:lnTo>
                      <a:pt x="1023302" y="1401304"/>
                    </a:lnTo>
                    <a:lnTo>
                      <a:pt x="1023302" y="1827817"/>
                    </a:lnTo>
                    <a:lnTo>
                      <a:pt x="1023302" y="2990805"/>
                    </a:lnTo>
                    <a:lnTo>
                      <a:pt x="1022985" y="2999697"/>
                    </a:lnTo>
                    <a:lnTo>
                      <a:pt x="1022032" y="3008589"/>
                    </a:lnTo>
                    <a:lnTo>
                      <a:pt x="1021080" y="3017164"/>
                    </a:lnTo>
                    <a:lnTo>
                      <a:pt x="1019492" y="3025739"/>
                    </a:lnTo>
                    <a:lnTo>
                      <a:pt x="1017588" y="3034313"/>
                    </a:lnTo>
                    <a:lnTo>
                      <a:pt x="1015365" y="3042253"/>
                    </a:lnTo>
                    <a:lnTo>
                      <a:pt x="1012508" y="3050510"/>
                    </a:lnTo>
                    <a:lnTo>
                      <a:pt x="1009332" y="3058132"/>
                    </a:lnTo>
                    <a:lnTo>
                      <a:pt x="1005840" y="3065754"/>
                    </a:lnTo>
                    <a:lnTo>
                      <a:pt x="1002348" y="3073059"/>
                    </a:lnTo>
                    <a:lnTo>
                      <a:pt x="997902" y="3080680"/>
                    </a:lnTo>
                    <a:lnTo>
                      <a:pt x="993458" y="3087667"/>
                    </a:lnTo>
                    <a:lnTo>
                      <a:pt x="988695" y="3094337"/>
                    </a:lnTo>
                    <a:lnTo>
                      <a:pt x="983615" y="3101006"/>
                    </a:lnTo>
                    <a:lnTo>
                      <a:pt x="978218" y="3107040"/>
                    </a:lnTo>
                    <a:lnTo>
                      <a:pt x="972502" y="3113074"/>
                    </a:lnTo>
                    <a:lnTo>
                      <a:pt x="966152" y="3118790"/>
                    </a:lnTo>
                    <a:lnTo>
                      <a:pt x="960120" y="3124189"/>
                    </a:lnTo>
                    <a:lnTo>
                      <a:pt x="953452" y="3129271"/>
                    </a:lnTo>
                    <a:lnTo>
                      <a:pt x="946785" y="3134352"/>
                    </a:lnTo>
                    <a:lnTo>
                      <a:pt x="939800" y="3139116"/>
                    </a:lnTo>
                    <a:lnTo>
                      <a:pt x="932498" y="3143244"/>
                    </a:lnTo>
                    <a:lnTo>
                      <a:pt x="925195" y="3147055"/>
                    </a:lnTo>
                    <a:lnTo>
                      <a:pt x="917575" y="3150231"/>
                    </a:lnTo>
                    <a:lnTo>
                      <a:pt x="909320" y="3153407"/>
                    </a:lnTo>
                    <a:lnTo>
                      <a:pt x="901382" y="3156265"/>
                    </a:lnTo>
                    <a:lnTo>
                      <a:pt x="893445" y="3158488"/>
                    </a:lnTo>
                    <a:lnTo>
                      <a:pt x="884872" y="3160394"/>
                    </a:lnTo>
                    <a:lnTo>
                      <a:pt x="876618" y="3161982"/>
                    </a:lnTo>
                    <a:lnTo>
                      <a:pt x="868045" y="3162934"/>
                    </a:lnTo>
                    <a:lnTo>
                      <a:pt x="859155" y="3163570"/>
                    </a:lnTo>
                    <a:lnTo>
                      <a:pt x="849948" y="3163887"/>
                    </a:lnTo>
                    <a:lnTo>
                      <a:pt x="841058" y="3163570"/>
                    </a:lnTo>
                    <a:lnTo>
                      <a:pt x="832485" y="3162934"/>
                    </a:lnTo>
                    <a:lnTo>
                      <a:pt x="823912" y="3161982"/>
                    </a:lnTo>
                    <a:lnTo>
                      <a:pt x="815340" y="3160394"/>
                    </a:lnTo>
                    <a:lnTo>
                      <a:pt x="807085" y="3158488"/>
                    </a:lnTo>
                    <a:lnTo>
                      <a:pt x="798513" y="3156265"/>
                    </a:lnTo>
                    <a:lnTo>
                      <a:pt x="790575" y="3153407"/>
                    </a:lnTo>
                    <a:lnTo>
                      <a:pt x="782638" y="3150231"/>
                    </a:lnTo>
                    <a:lnTo>
                      <a:pt x="775018" y="3147055"/>
                    </a:lnTo>
                    <a:lnTo>
                      <a:pt x="767715" y="3143244"/>
                    </a:lnTo>
                    <a:lnTo>
                      <a:pt x="760413" y="3139116"/>
                    </a:lnTo>
                    <a:lnTo>
                      <a:pt x="753428" y="3134352"/>
                    </a:lnTo>
                    <a:lnTo>
                      <a:pt x="746443" y="3129271"/>
                    </a:lnTo>
                    <a:lnTo>
                      <a:pt x="740093" y="3124189"/>
                    </a:lnTo>
                    <a:lnTo>
                      <a:pt x="733743" y="3118790"/>
                    </a:lnTo>
                    <a:lnTo>
                      <a:pt x="727710" y="3113074"/>
                    </a:lnTo>
                    <a:lnTo>
                      <a:pt x="721995" y="3107040"/>
                    </a:lnTo>
                    <a:lnTo>
                      <a:pt x="716598" y="3101006"/>
                    </a:lnTo>
                    <a:lnTo>
                      <a:pt x="711518" y="3094337"/>
                    </a:lnTo>
                    <a:lnTo>
                      <a:pt x="706755" y="3087667"/>
                    </a:lnTo>
                    <a:lnTo>
                      <a:pt x="702310" y="3080680"/>
                    </a:lnTo>
                    <a:lnTo>
                      <a:pt x="698183" y="3073059"/>
                    </a:lnTo>
                    <a:lnTo>
                      <a:pt x="694373" y="3065754"/>
                    </a:lnTo>
                    <a:lnTo>
                      <a:pt x="690563" y="3058132"/>
                    </a:lnTo>
                    <a:lnTo>
                      <a:pt x="687388" y="3050510"/>
                    </a:lnTo>
                    <a:lnTo>
                      <a:pt x="684848" y="3042253"/>
                    </a:lnTo>
                    <a:lnTo>
                      <a:pt x="682625" y="3034313"/>
                    </a:lnTo>
                    <a:lnTo>
                      <a:pt x="680720" y="3025739"/>
                    </a:lnTo>
                    <a:lnTo>
                      <a:pt x="679133" y="3017164"/>
                    </a:lnTo>
                    <a:lnTo>
                      <a:pt x="677863" y="3008589"/>
                    </a:lnTo>
                    <a:lnTo>
                      <a:pt x="677228" y="2999697"/>
                    </a:lnTo>
                    <a:lnTo>
                      <a:pt x="677228" y="2990805"/>
                    </a:lnTo>
                    <a:lnTo>
                      <a:pt x="677228" y="1895462"/>
                    </a:lnTo>
                    <a:lnTo>
                      <a:pt x="612458" y="1895462"/>
                    </a:lnTo>
                    <a:lnTo>
                      <a:pt x="612458" y="2990805"/>
                    </a:lnTo>
                    <a:lnTo>
                      <a:pt x="612140" y="2999697"/>
                    </a:lnTo>
                    <a:lnTo>
                      <a:pt x="611505" y="3008589"/>
                    </a:lnTo>
                    <a:lnTo>
                      <a:pt x="610235" y="3017164"/>
                    </a:lnTo>
                    <a:lnTo>
                      <a:pt x="608648" y="3025739"/>
                    </a:lnTo>
                    <a:lnTo>
                      <a:pt x="606743" y="3034313"/>
                    </a:lnTo>
                    <a:lnTo>
                      <a:pt x="604520" y="3042253"/>
                    </a:lnTo>
                    <a:lnTo>
                      <a:pt x="601980" y="3050510"/>
                    </a:lnTo>
                    <a:lnTo>
                      <a:pt x="598805" y="3058132"/>
                    </a:lnTo>
                    <a:lnTo>
                      <a:pt x="595313" y="3065754"/>
                    </a:lnTo>
                    <a:lnTo>
                      <a:pt x="591503" y="3073059"/>
                    </a:lnTo>
                    <a:lnTo>
                      <a:pt x="587375" y="3080680"/>
                    </a:lnTo>
                    <a:lnTo>
                      <a:pt x="582930" y="3087667"/>
                    </a:lnTo>
                    <a:lnTo>
                      <a:pt x="577850" y="3094337"/>
                    </a:lnTo>
                    <a:lnTo>
                      <a:pt x="572770" y="3101006"/>
                    </a:lnTo>
                    <a:lnTo>
                      <a:pt x="567373" y="3107040"/>
                    </a:lnTo>
                    <a:lnTo>
                      <a:pt x="561658" y="3113074"/>
                    </a:lnTo>
                    <a:lnTo>
                      <a:pt x="555625" y="3118790"/>
                    </a:lnTo>
                    <a:lnTo>
                      <a:pt x="549275" y="3124189"/>
                    </a:lnTo>
                    <a:lnTo>
                      <a:pt x="542925" y="3129271"/>
                    </a:lnTo>
                    <a:lnTo>
                      <a:pt x="536258" y="3134352"/>
                    </a:lnTo>
                    <a:lnTo>
                      <a:pt x="529273" y="3139116"/>
                    </a:lnTo>
                    <a:lnTo>
                      <a:pt x="521653" y="3143244"/>
                    </a:lnTo>
                    <a:lnTo>
                      <a:pt x="514350" y="3147055"/>
                    </a:lnTo>
                    <a:lnTo>
                      <a:pt x="506730" y="3150231"/>
                    </a:lnTo>
                    <a:lnTo>
                      <a:pt x="498793" y="3153407"/>
                    </a:lnTo>
                    <a:lnTo>
                      <a:pt x="490855" y="3156265"/>
                    </a:lnTo>
                    <a:lnTo>
                      <a:pt x="482600" y="3158488"/>
                    </a:lnTo>
                    <a:lnTo>
                      <a:pt x="474345" y="3160394"/>
                    </a:lnTo>
                    <a:lnTo>
                      <a:pt x="465455" y="3161982"/>
                    </a:lnTo>
                    <a:lnTo>
                      <a:pt x="456883" y="3162934"/>
                    </a:lnTo>
                    <a:lnTo>
                      <a:pt x="448310" y="3163570"/>
                    </a:lnTo>
                    <a:lnTo>
                      <a:pt x="439420" y="3163887"/>
                    </a:lnTo>
                    <a:lnTo>
                      <a:pt x="430530" y="3163570"/>
                    </a:lnTo>
                    <a:lnTo>
                      <a:pt x="421640" y="3162934"/>
                    </a:lnTo>
                    <a:lnTo>
                      <a:pt x="412750" y="3161982"/>
                    </a:lnTo>
                    <a:lnTo>
                      <a:pt x="404495" y="3160394"/>
                    </a:lnTo>
                    <a:lnTo>
                      <a:pt x="395923" y="3158488"/>
                    </a:lnTo>
                    <a:lnTo>
                      <a:pt x="387985" y="3156265"/>
                    </a:lnTo>
                    <a:lnTo>
                      <a:pt x="380048" y="3153407"/>
                    </a:lnTo>
                    <a:lnTo>
                      <a:pt x="372110" y="3150231"/>
                    </a:lnTo>
                    <a:lnTo>
                      <a:pt x="364490" y="3147055"/>
                    </a:lnTo>
                    <a:lnTo>
                      <a:pt x="356870" y="3143244"/>
                    </a:lnTo>
                    <a:lnTo>
                      <a:pt x="349568" y="3139116"/>
                    </a:lnTo>
                    <a:lnTo>
                      <a:pt x="342583" y="3134352"/>
                    </a:lnTo>
                    <a:lnTo>
                      <a:pt x="335915" y="3129271"/>
                    </a:lnTo>
                    <a:lnTo>
                      <a:pt x="329248" y="3124189"/>
                    </a:lnTo>
                    <a:lnTo>
                      <a:pt x="323215" y="3118790"/>
                    </a:lnTo>
                    <a:lnTo>
                      <a:pt x="317183" y="3113074"/>
                    </a:lnTo>
                    <a:lnTo>
                      <a:pt x="311468" y="3107040"/>
                    </a:lnTo>
                    <a:lnTo>
                      <a:pt x="306070" y="3101006"/>
                    </a:lnTo>
                    <a:lnTo>
                      <a:pt x="300673" y="3094337"/>
                    </a:lnTo>
                    <a:lnTo>
                      <a:pt x="295910" y="3087667"/>
                    </a:lnTo>
                    <a:lnTo>
                      <a:pt x="291465" y="3080680"/>
                    </a:lnTo>
                    <a:lnTo>
                      <a:pt x="287338" y="3073059"/>
                    </a:lnTo>
                    <a:lnTo>
                      <a:pt x="283528" y="3065754"/>
                    </a:lnTo>
                    <a:lnTo>
                      <a:pt x="280035" y="3058132"/>
                    </a:lnTo>
                    <a:lnTo>
                      <a:pt x="276860" y="3050510"/>
                    </a:lnTo>
                    <a:lnTo>
                      <a:pt x="274320" y="3042253"/>
                    </a:lnTo>
                    <a:lnTo>
                      <a:pt x="271780" y="3034313"/>
                    </a:lnTo>
                    <a:lnTo>
                      <a:pt x="269875" y="3025739"/>
                    </a:lnTo>
                    <a:lnTo>
                      <a:pt x="268288" y="3017164"/>
                    </a:lnTo>
                    <a:lnTo>
                      <a:pt x="267335" y="3008589"/>
                    </a:lnTo>
                    <a:lnTo>
                      <a:pt x="266700" y="2999697"/>
                    </a:lnTo>
                    <a:lnTo>
                      <a:pt x="266383" y="2990805"/>
                    </a:lnTo>
                    <a:lnTo>
                      <a:pt x="266383" y="1827817"/>
                    </a:lnTo>
                    <a:lnTo>
                      <a:pt x="266383" y="1401621"/>
                    </a:lnTo>
                    <a:lnTo>
                      <a:pt x="266383" y="1251405"/>
                    </a:lnTo>
                    <a:lnTo>
                      <a:pt x="266383" y="1043388"/>
                    </a:lnTo>
                    <a:lnTo>
                      <a:pt x="261938" y="1051328"/>
                    </a:lnTo>
                    <a:lnTo>
                      <a:pt x="257810" y="1059267"/>
                    </a:lnTo>
                    <a:lnTo>
                      <a:pt x="253683" y="1067524"/>
                    </a:lnTo>
                    <a:lnTo>
                      <a:pt x="249555" y="1076099"/>
                    </a:lnTo>
                    <a:lnTo>
                      <a:pt x="245745" y="1084991"/>
                    </a:lnTo>
                    <a:lnTo>
                      <a:pt x="242253" y="1094519"/>
                    </a:lnTo>
                    <a:lnTo>
                      <a:pt x="239078" y="1104046"/>
                    </a:lnTo>
                    <a:lnTo>
                      <a:pt x="236220" y="1113891"/>
                    </a:lnTo>
                    <a:lnTo>
                      <a:pt x="233363" y="1124054"/>
                    </a:lnTo>
                    <a:lnTo>
                      <a:pt x="231140" y="1134534"/>
                    </a:lnTo>
                    <a:lnTo>
                      <a:pt x="228918" y="1145650"/>
                    </a:lnTo>
                    <a:lnTo>
                      <a:pt x="227330" y="1156765"/>
                    </a:lnTo>
                    <a:lnTo>
                      <a:pt x="226060" y="1168516"/>
                    </a:lnTo>
                    <a:lnTo>
                      <a:pt x="224790" y="1180266"/>
                    </a:lnTo>
                    <a:lnTo>
                      <a:pt x="224155" y="1192652"/>
                    </a:lnTo>
                    <a:lnTo>
                      <a:pt x="223838" y="1205673"/>
                    </a:lnTo>
                    <a:lnTo>
                      <a:pt x="224155" y="1218059"/>
                    </a:lnTo>
                    <a:lnTo>
                      <a:pt x="224790" y="1230762"/>
                    </a:lnTo>
                    <a:lnTo>
                      <a:pt x="225743" y="1243783"/>
                    </a:lnTo>
                    <a:lnTo>
                      <a:pt x="227330" y="1257756"/>
                    </a:lnTo>
                    <a:lnTo>
                      <a:pt x="229235" y="1271730"/>
                    </a:lnTo>
                    <a:lnTo>
                      <a:pt x="231775" y="1286021"/>
                    </a:lnTo>
                    <a:lnTo>
                      <a:pt x="234633" y="1300948"/>
                    </a:lnTo>
                    <a:lnTo>
                      <a:pt x="238443" y="1316509"/>
                    </a:lnTo>
                    <a:lnTo>
                      <a:pt x="238443" y="1791613"/>
                    </a:lnTo>
                    <a:lnTo>
                      <a:pt x="222568" y="1770970"/>
                    </a:lnTo>
                    <a:lnTo>
                      <a:pt x="207645" y="1749692"/>
                    </a:lnTo>
                    <a:lnTo>
                      <a:pt x="193040" y="1729367"/>
                    </a:lnTo>
                    <a:lnTo>
                      <a:pt x="179070" y="1709041"/>
                    </a:lnTo>
                    <a:lnTo>
                      <a:pt x="165735" y="1688398"/>
                    </a:lnTo>
                    <a:lnTo>
                      <a:pt x="153035" y="1668391"/>
                    </a:lnTo>
                    <a:lnTo>
                      <a:pt x="140970" y="1648701"/>
                    </a:lnTo>
                    <a:lnTo>
                      <a:pt x="129223" y="1628693"/>
                    </a:lnTo>
                    <a:lnTo>
                      <a:pt x="118110" y="1609003"/>
                    </a:lnTo>
                    <a:lnTo>
                      <a:pt x="107633" y="1589948"/>
                    </a:lnTo>
                    <a:lnTo>
                      <a:pt x="97473" y="1570258"/>
                    </a:lnTo>
                    <a:lnTo>
                      <a:pt x="88265" y="1551520"/>
                    </a:lnTo>
                    <a:lnTo>
                      <a:pt x="79058" y="1532465"/>
                    </a:lnTo>
                    <a:lnTo>
                      <a:pt x="70485" y="1513728"/>
                    </a:lnTo>
                    <a:lnTo>
                      <a:pt x="62548" y="1495308"/>
                    </a:lnTo>
                    <a:lnTo>
                      <a:pt x="55245" y="1476888"/>
                    </a:lnTo>
                    <a:lnTo>
                      <a:pt x="48578" y="1458469"/>
                    </a:lnTo>
                    <a:lnTo>
                      <a:pt x="41910" y="1440366"/>
                    </a:lnTo>
                    <a:lnTo>
                      <a:pt x="36195" y="1422582"/>
                    </a:lnTo>
                    <a:lnTo>
                      <a:pt x="30798" y="1404797"/>
                    </a:lnTo>
                    <a:lnTo>
                      <a:pt x="25400" y="1387330"/>
                    </a:lnTo>
                    <a:lnTo>
                      <a:pt x="20955" y="1369863"/>
                    </a:lnTo>
                    <a:lnTo>
                      <a:pt x="16828" y="1352714"/>
                    </a:lnTo>
                    <a:lnTo>
                      <a:pt x="13335" y="1335564"/>
                    </a:lnTo>
                    <a:lnTo>
                      <a:pt x="10160" y="1318732"/>
                    </a:lnTo>
                    <a:lnTo>
                      <a:pt x="7620" y="1301900"/>
                    </a:lnTo>
                    <a:lnTo>
                      <a:pt x="5398" y="1285386"/>
                    </a:lnTo>
                    <a:lnTo>
                      <a:pt x="3493" y="1269189"/>
                    </a:lnTo>
                    <a:lnTo>
                      <a:pt x="1905" y="1253310"/>
                    </a:lnTo>
                    <a:lnTo>
                      <a:pt x="953" y="1236796"/>
                    </a:lnTo>
                    <a:lnTo>
                      <a:pt x="318" y="1221234"/>
                    </a:lnTo>
                    <a:lnTo>
                      <a:pt x="0" y="1205673"/>
                    </a:lnTo>
                    <a:lnTo>
                      <a:pt x="318" y="1192969"/>
                    </a:lnTo>
                    <a:lnTo>
                      <a:pt x="635" y="1180584"/>
                    </a:lnTo>
                    <a:lnTo>
                      <a:pt x="1270" y="1168516"/>
                    </a:lnTo>
                    <a:lnTo>
                      <a:pt x="2223" y="1156448"/>
                    </a:lnTo>
                    <a:lnTo>
                      <a:pt x="3175" y="1144697"/>
                    </a:lnTo>
                    <a:lnTo>
                      <a:pt x="4445" y="1132629"/>
                    </a:lnTo>
                    <a:lnTo>
                      <a:pt x="6033" y="1121196"/>
                    </a:lnTo>
                    <a:lnTo>
                      <a:pt x="7938" y="1109763"/>
                    </a:lnTo>
                    <a:lnTo>
                      <a:pt x="9843" y="1098647"/>
                    </a:lnTo>
                    <a:lnTo>
                      <a:pt x="12065" y="1087532"/>
                    </a:lnTo>
                    <a:lnTo>
                      <a:pt x="14605" y="1076417"/>
                    </a:lnTo>
                    <a:lnTo>
                      <a:pt x="17145" y="1065619"/>
                    </a:lnTo>
                    <a:lnTo>
                      <a:pt x="20003" y="1055139"/>
                    </a:lnTo>
                    <a:lnTo>
                      <a:pt x="23178" y="1044658"/>
                    </a:lnTo>
                    <a:lnTo>
                      <a:pt x="26353" y="1034178"/>
                    </a:lnTo>
                    <a:lnTo>
                      <a:pt x="29845" y="1024016"/>
                    </a:lnTo>
                    <a:lnTo>
                      <a:pt x="33655" y="1013853"/>
                    </a:lnTo>
                    <a:lnTo>
                      <a:pt x="37148" y="1004325"/>
                    </a:lnTo>
                    <a:lnTo>
                      <a:pt x="40958" y="994480"/>
                    </a:lnTo>
                    <a:lnTo>
                      <a:pt x="45085" y="985270"/>
                    </a:lnTo>
                    <a:lnTo>
                      <a:pt x="49213" y="975743"/>
                    </a:lnTo>
                    <a:lnTo>
                      <a:pt x="53658" y="966533"/>
                    </a:lnTo>
                    <a:lnTo>
                      <a:pt x="58103" y="957641"/>
                    </a:lnTo>
                    <a:lnTo>
                      <a:pt x="62548" y="948749"/>
                    </a:lnTo>
                    <a:lnTo>
                      <a:pt x="72073" y="931917"/>
                    </a:lnTo>
                    <a:lnTo>
                      <a:pt x="81915" y="915402"/>
                    </a:lnTo>
                    <a:lnTo>
                      <a:pt x="92393" y="899841"/>
                    </a:lnTo>
                    <a:lnTo>
                      <a:pt x="103188" y="884914"/>
                    </a:lnTo>
                    <a:lnTo>
                      <a:pt x="113983" y="870941"/>
                    </a:lnTo>
                    <a:lnTo>
                      <a:pt x="125413" y="857285"/>
                    </a:lnTo>
                    <a:lnTo>
                      <a:pt x="136525" y="844264"/>
                    </a:lnTo>
                    <a:lnTo>
                      <a:pt x="148273" y="832513"/>
                    </a:lnTo>
                    <a:lnTo>
                      <a:pt x="160020" y="821080"/>
                    </a:lnTo>
                    <a:lnTo>
                      <a:pt x="171450" y="810282"/>
                    </a:lnTo>
                    <a:lnTo>
                      <a:pt x="183198" y="799802"/>
                    </a:lnTo>
                    <a:lnTo>
                      <a:pt x="194945" y="790275"/>
                    </a:lnTo>
                    <a:lnTo>
                      <a:pt x="207010" y="781700"/>
                    </a:lnTo>
                    <a:lnTo>
                      <a:pt x="218758" y="773443"/>
                    </a:lnTo>
                    <a:lnTo>
                      <a:pt x="230505" y="765821"/>
                    </a:lnTo>
                    <a:lnTo>
                      <a:pt x="242570" y="758834"/>
                    </a:lnTo>
                    <a:lnTo>
                      <a:pt x="254635" y="752165"/>
                    </a:lnTo>
                    <a:lnTo>
                      <a:pt x="266383" y="746131"/>
                    </a:lnTo>
                    <a:lnTo>
                      <a:pt x="278130" y="741049"/>
                    </a:lnTo>
                    <a:lnTo>
                      <a:pt x="289878" y="736286"/>
                    </a:lnTo>
                    <a:lnTo>
                      <a:pt x="304165" y="731522"/>
                    </a:lnTo>
                    <a:lnTo>
                      <a:pt x="311785" y="729616"/>
                    </a:lnTo>
                    <a:lnTo>
                      <a:pt x="319088" y="727711"/>
                    </a:lnTo>
                    <a:lnTo>
                      <a:pt x="327343" y="726123"/>
                    </a:lnTo>
                    <a:lnTo>
                      <a:pt x="335598" y="725170"/>
                    </a:lnTo>
                    <a:lnTo>
                      <a:pt x="344805" y="724218"/>
                    </a:lnTo>
                    <a:lnTo>
                      <a:pt x="354330" y="723900"/>
                    </a:lnTo>
                    <a:lnTo>
                      <a:pt x="355600" y="723900"/>
                    </a:lnTo>
                    <a:lnTo>
                      <a:pt x="360045" y="723265"/>
                    </a:lnTo>
                    <a:lnTo>
                      <a:pt x="365125" y="722630"/>
                    </a:lnTo>
                    <a:lnTo>
                      <a:pt x="369888" y="722312"/>
                    </a:lnTo>
                    <a:close/>
                    <a:moveTo>
                      <a:pt x="637392" y="0"/>
                    </a:moveTo>
                    <a:lnTo>
                      <a:pt x="645001" y="0"/>
                    </a:lnTo>
                    <a:lnTo>
                      <a:pt x="652926" y="0"/>
                    </a:lnTo>
                    <a:lnTo>
                      <a:pt x="660535" y="317"/>
                    </a:lnTo>
                    <a:lnTo>
                      <a:pt x="668460" y="952"/>
                    </a:lnTo>
                    <a:lnTo>
                      <a:pt x="676386" y="1586"/>
                    </a:lnTo>
                    <a:lnTo>
                      <a:pt x="683994" y="2537"/>
                    </a:lnTo>
                    <a:lnTo>
                      <a:pt x="692237" y="3489"/>
                    </a:lnTo>
                    <a:lnTo>
                      <a:pt x="700162" y="5075"/>
                    </a:lnTo>
                    <a:lnTo>
                      <a:pt x="708088" y="6344"/>
                    </a:lnTo>
                    <a:lnTo>
                      <a:pt x="716013" y="8247"/>
                    </a:lnTo>
                    <a:lnTo>
                      <a:pt x="723622" y="10150"/>
                    </a:lnTo>
                    <a:lnTo>
                      <a:pt x="731547" y="12370"/>
                    </a:lnTo>
                    <a:lnTo>
                      <a:pt x="739156" y="14590"/>
                    </a:lnTo>
                    <a:lnTo>
                      <a:pt x="747081" y="17128"/>
                    </a:lnTo>
                    <a:lnTo>
                      <a:pt x="754373" y="19665"/>
                    </a:lnTo>
                    <a:lnTo>
                      <a:pt x="761664" y="22520"/>
                    </a:lnTo>
                    <a:lnTo>
                      <a:pt x="768955" y="25374"/>
                    </a:lnTo>
                    <a:lnTo>
                      <a:pt x="775930" y="28546"/>
                    </a:lnTo>
                    <a:lnTo>
                      <a:pt x="783221" y="32035"/>
                    </a:lnTo>
                    <a:lnTo>
                      <a:pt x="789879" y="35524"/>
                    </a:lnTo>
                    <a:lnTo>
                      <a:pt x="796853" y="39330"/>
                    </a:lnTo>
                    <a:lnTo>
                      <a:pt x="803828" y="43136"/>
                    </a:lnTo>
                    <a:lnTo>
                      <a:pt x="810485" y="47260"/>
                    </a:lnTo>
                    <a:lnTo>
                      <a:pt x="816825" y="51383"/>
                    </a:lnTo>
                    <a:lnTo>
                      <a:pt x="829506" y="59947"/>
                    </a:lnTo>
                    <a:lnTo>
                      <a:pt x="841553" y="69145"/>
                    </a:lnTo>
                    <a:lnTo>
                      <a:pt x="852965" y="78978"/>
                    </a:lnTo>
                    <a:lnTo>
                      <a:pt x="864378" y="89445"/>
                    </a:lnTo>
                    <a:lnTo>
                      <a:pt x="874840" y="100546"/>
                    </a:lnTo>
                    <a:lnTo>
                      <a:pt x="884667" y="111647"/>
                    </a:lnTo>
                    <a:lnTo>
                      <a:pt x="894178" y="123383"/>
                    </a:lnTo>
                    <a:lnTo>
                      <a:pt x="903055" y="135436"/>
                    </a:lnTo>
                    <a:lnTo>
                      <a:pt x="911297" y="148440"/>
                    </a:lnTo>
                    <a:lnTo>
                      <a:pt x="919223" y="161444"/>
                    </a:lnTo>
                    <a:lnTo>
                      <a:pt x="926197" y="174766"/>
                    </a:lnTo>
                    <a:lnTo>
                      <a:pt x="932537" y="188087"/>
                    </a:lnTo>
                    <a:lnTo>
                      <a:pt x="938244" y="202361"/>
                    </a:lnTo>
                    <a:lnTo>
                      <a:pt x="943316" y="216634"/>
                    </a:lnTo>
                    <a:lnTo>
                      <a:pt x="947754" y="231224"/>
                    </a:lnTo>
                    <a:lnTo>
                      <a:pt x="951242" y="245814"/>
                    </a:lnTo>
                    <a:lnTo>
                      <a:pt x="954095" y="261039"/>
                    </a:lnTo>
                    <a:lnTo>
                      <a:pt x="956314" y="276263"/>
                    </a:lnTo>
                    <a:lnTo>
                      <a:pt x="957899" y="291488"/>
                    </a:lnTo>
                    <a:lnTo>
                      <a:pt x="958533" y="299100"/>
                    </a:lnTo>
                    <a:lnTo>
                      <a:pt x="958533" y="306713"/>
                    </a:lnTo>
                    <a:lnTo>
                      <a:pt x="958850" y="314959"/>
                    </a:lnTo>
                    <a:lnTo>
                      <a:pt x="958533" y="322572"/>
                    </a:lnTo>
                    <a:lnTo>
                      <a:pt x="958216" y="330501"/>
                    </a:lnTo>
                    <a:lnTo>
                      <a:pt x="957899" y="338113"/>
                    </a:lnTo>
                    <a:lnTo>
                      <a:pt x="957265" y="346043"/>
                    </a:lnTo>
                    <a:lnTo>
                      <a:pt x="956314" y="353972"/>
                    </a:lnTo>
                    <a:lnTo>
                      <a:pt x="955046" y="361902"/>
                    </a:lnTo>
                    <a:lnTo>
                      <a:pt x="953778" y="369831"/>
                    </a:lnTo>
                    <a:lnTo>
                      <a:pt x="952193" y="377761"/>
                    </a:lnTo>
                    <a:lnTo>
                      <a:pt x="950608" y="385690"/>
                    </a:lnTo>
                    <a:lnTo>
                      <a:pt x="948705" y="393620"/>
                    </a:lnTo>
                    <a:lnTo>
                      <a:pt x="946486" y="401232"/>
                    </a:lnTo>
                    <a:lnTo>
                      <a:pt x="944267" y="408845"/>
                    </a:lnTo>
                    <a:lnTo>
                      <a:pt x="941731" y="416457"/>
                    </a:lnTo>
                    <a:lnTo>
                      <a:pt x="939195" y="424386"/>
                    </a:lnTo>
                    <a:lnTo>
                      <a:pt x="936342" y="431682"/>
                    </a:lnTo>
                    <a:lnTo>
                      <a:pt x="933171" y="438977"/>
                    </a:lnTo>
                    <a:lnTo>
                      <a:pt x="930001" y="445955"/>
                    </a:lnTo>
                    <a:lnTo>
                      <a:pt x="926831" y="452933"/>
                    </a:lnTo>
                    <a:lnTo>
                      <a:pt x="923344" y="459910"/>
                    </a:lnTo>
                    <a:lnTo>
                      <a:pt x="919540" y="466571"/>
                    </a:lnTo>
                    <a:lnTo>
                      <a:pt x="915735" y="473549"/>
                    </a:lnTo>
                    <a:lnTo>
                      <a:pt x="907493" y="486871"/>
                    </a:lnTo>
                    <a:lnTo>
                      <a:pt x="898616" y="499241"/>
                    </a:lnTo>
                    <a:lnTo>
                      <a:pt x="889423" y="511294"/>
                    </a:lnTo>
                    <a:lnTo>
                      <a:pt x="879595" y="523029"/>
                    </a:lnTo>
                    <a:lnTo>
                      <a:pt x="869450" y="534131"/>
                    </a:lnTo>
                    <a:lnTo>
                      <a:pt x="858672" y="544915"/>
                    </a:lnTo>
                    <a:lnTo>
                      <a:pt x="846942" y="554747"/>
                    </a:lnTo>
                    <a:lnTo>
                      <a:pt x="835529" y="564263"/>
                    </a:lnTo>
                    <a:lnTo>
                      <a:pt x="823166" y="572826"/>
                    </a:lnTo>
                    <a:lnTo>
                      <a:pt x="810802" y="581073"/>
                    </a:lnTo>
                    <a:lnTo>
                      <a:pt x="797487" y="589003"/>
                    </a:lnTo>
                    <a:lnTo>
                      <a:pt x="784172" y="595980"/>
                    </a:lnTo>
                    <a:lnTo>
                      <a:pt x="770541" y="602324"/>
                    </a:lnTo>
                    <a:lnTo>
                      <a:pt x="756592" y="608033"/>
                    </a:lnTo>
                    <a:lnTo>
                      <a:pt x="742326" y="613108"/>
                    </a:lnTo>
                    <a:lnTo>
                      <a:pt x="727743" y="617549"/>
                    </a:lnTo>
                    <a:lnTo>
                      <a:pt x="713160" y="621355"/>
                    </a:lnTo>
                    <a:lnTo>
                      <a:pt x="698260" y="624210"/>
                    </a:lnTo>
                    <a:lnTo>
                      <a:pt x="682726" y="626430"/>
                    </a:lnTo>
                    <a:lnTo>
                      <a:pt x="667509" y="628016"/>
                    </a:lnTo>
                    <a:lnTo>
                      <a:pt x="659901" y="628333"/>
                    </a:lnTo>
                    <a:lnTo>
                      <a:pt x="651975" y="628650"/>
                    </a:lnTo>
                    <a:lnTo>
                      <a:pt x="644367" y="628650"/>
                    </a:lnTo>
                    <a:lnTo>
                      <a:pt x="636758" y="628650"/>
                    </a:lnTo>
                    <a:lnTo>
                      <a:pt x="628516" y="628333"/>
                    </a:lnTo>
                    <a:lnTo>
                      <a:pt x="620590" y="627698"/>
                    </a:lnTo>
                    <a:lnTo>
                      <a:pt x="612982" y="627064"/>
                    </a:lnTo>
                    <a:lnTo>
                      <a:pt x="605056" y="626113"/>
                    </a:lnTo>
                    <a:lnTo>
                      <a:pt x="597131" y="625161"/>
                    </a:lnTo>
                    <a:lnTo>
                      <a:pt x="589205" y="623892"/>
                    </a:lnTo>
                    <a:lnTo>
                      <a:pt x="580963" y="622306"/>
                    </a:lnTo>
                    <a:lnTo>
                      <a:pt x="573354" y="620403"/>
                    </a:lnTo>
                    <a:lnTo>
                      <a:pt x="565429" y="618500"/>
                    </a:lnTo>
                    <a:lnTo>
                      <a:pt x="557820" y="616597"/>
                    </a:lnTo>
                    <a:lnTo>
                      <a:pt x="549895" y="614060"/>
                    </a:lnTo>
                    <a:lnTo>
                      <a:pt x="542603" y="611840"/>
                    </a:lnTo>
                    <a:lnTo>
                      <a:pt x="534995" y="608985"/>
                    </a:lnTo>
                    <a:lnTo>
                      <a:pt x="527703" y="606130"/>
                    </a:lnTo>
                    <a:lnTo>
                      <a:pt x="520095" y="603276"/>
                    </a:lnTo>
                    <a:lnTo>
                      <a:pt x="513121" y="600104"/>
                    </a:lnTo>
                    <a:lnTo>
                      <a:pt x="506146" y="596615"/>
                    </a:lnTo>
                    <a:lnTo>
                      <a:pt x="499172" y="593126"/>
                    </a:lnTo>
                    <a:lnTo>
                      <a:pt x="492197" y="589637"/>
                    </a:lnTo>
                    <a:lnTo>
                      <a:pt x="485540" y="585514"/>
                    </a:lnTo>
                    <a:lnTo>
                      <a:pt x="478882" y="581390"/>
                    </a:lnTo>
                    <a:lnTo>
                      <a:pt x="472542" y="577267"/>
                    </a:lnTo>
                    <a:lnTo>
                      <a:pt x="459861" y="568703"/>
                    </a:lnTo>
                    <a:lnTo>
                      <a:pt x="447498" y="559505"/>
                    </a:lnTo>
                    <a:lnTo>
                      <a:pt x="436085" y="549672"/>
                    </a:lnTo>
                    <a:lnTo>
                      <a:pt x="424989" y="539523"/>
                    </a:lnTo>
                    <a:lnTo>
                      <a:pt x="414210" y="528421"/>
                    </a:lnTo>
                    <a:lnTo>
                      <a:pt x="404383" y="517003"/>
                    </a:lnTo>
                    <a:lnTo>
                      <a:pt x="394872" y="505267"/>
                    </a:lnTo>
                    <a:lnTo>
                      <a:pt x="385996" y="493214"/>
                    </a:lnTo>
                    <a:lnTo>
                      <a:pt x="377753" y="480527"/>
                    </a:lnTo>
                    <a:lnTo>
                      <a:pt x="370145" y="467523"/>
                    </a:lnTo>
                    <a:lnTo>
                      <a:pt x="363170" y="454201"/>
                    </a:lnTo>
                    <a:lnTo>
                      <a:pt x="356513" y="440563"/>
                    </a:lnTo>
                    <a:lnTo>
                      <a:pt x="350807" y="426607"/>
                    </a:lnTo>
                    <a:lnTo>
                      <a:pt x="345734" y="412016"/>
                    </a:lnTo>
                    <a:lnTo>
                      <a:pt x="341613" y="397743"/>
                    </a:lnTo>
                    <a:lnTo>
                      <a:pt x="337809" y="382836"/>
                    </a:lnTo>
                    <a:lnTo>
                      <a:pt x="334956" y="367928"/>
                    </a:lnTo>
                    <a:lnTo>
                      <a:pt x="332736" y="352704"/>
                    </a:lnTo>
                    <a:lnTo>
                      <a:pt x="331151" y="337479"/>
                    </a:lnTo>
                    <a:lnTo>
                      <a:pt x="330517" y="329550"/>
                    </a:lnTo>
                    <a:lnTo>
                      <a:pt x="330517" y="321937"/>
                    </a:lnTo>
                    <a:lnTo>
                      <a:pt x="330200" y="314325"/>
                    </a:lnTo>
                    <a:lnTo>
                      <a:pt x="330517" y="306078"/>
                    </a:lnTo>
                    <a:lnTo>
                      <a:pt x="330834" y="298466"/>
                    </a:lnTo>
                    <a:lnTo>
                      <a:pt x="331151" y="290537"/>
                    </a:lnTo>
                    <a:lnTo>
                      <a:pt x="331785" y="282607"/>
                    </a:lnTo>
                    <a:lnTo>
                      <a:pt x="332736" y="274678"/>
                    </a:lnTo>
                    <a:lnTo>
                      <a:pt x="334004" y="267065"/>
                    </a:lnTo>
                    <a:lnTo>
                      <a:pt x="335273" y="259136"/>
                    </a:lnTo>
                    <a:lnTo>
                      <a:pt x="336858" y="250889"/>
                    </a:lnTo>
                    <a:lnTo>
                      <a:pt x="338443" y="242960"/>
                    </a:lnTo>
                    <a:lnTo>
                      <a:pt x="340345" y="235030"/>
                    </a:lnTo>
                    <a:lnTo>
                      <a:pt x="342564" y="227418"/>
                    </a:lnTo>
                    <a:lnTo>
                      <a:pt x="344783" y="219806"/>
                    </a:lnTo>
                    <a:lnTo>
                      <a:pt x="347319" y="212193"/>
                    </a:lnTo>
                    <a:lnTo>
                      <a:pt x="349855" y="204898"/>
                    </a:lnTo>
                    <a:lnTo>
                      <a:pt x="352709" y="197286"/>
                    </a:lnTo>
                    <a:lnTo>
                      <a:pt x="355879" y="189991"/>
                    </a:lnTo>
                    <a:lnTo>
                      <a:pt x="359049" y="182695"/>
                    </a:lnTo>
                    <a:lnTo>
                      <a:pt x="362536" y="175718"/>
                    </a:lnTo>
                    <a:lnTo>
                      <a:pt x="366023" y="168740"/>
                    </a:lnTo>
                    <a:lnTo>
                      <a:pt x="369828" y="162079"/>
                    </a:lnTo>
                    <a:lnTo>
                      <a:pt x="373632" y="155418"/>
                    </a:lnTo>
                    <a:lnTo>
                      <a:pt x="381557" y="142096"/>
                    </a:lnTo>
                    <a:lnTo>
                      <a:pt x="390434" y="129409"/>
                    </a:lnTo>
                    <a:lnTo>
                      <a:pt x="399628" y="117356"/>
                    </a:lnTo>
                    <a:lnTo>
                      <a:pt x="409455" y="105938"/>
                    </a:lnTo>
                    <a:lnTo>
                      <a:pt x="419917" y="94837"/>
                    </a:lnTo>
                    <a:lnTo>
                      <a:pt x="430695" y="84053"/>
                    </a:lnTo>
                    <a:lnTo>
                      <a:pt x="442108" y="73903"/>
                    </a:lnTo>
                    <a:lnTo>
                      <a:pt x="453838" y="64705"/>
                    </a:lnTo>
                    <a:lnTo>
                      <a:pt x="465885" y="55824"/>
                    </a:lnTo>
                    <a:lnTo>
                      <a:pt x="478565" y="47577"/>
                    </a:lnTo>
                    <a:lnTo>
                      <a:pt x="491563" y="39965"/>
                    </a:lnTo>
                    <a:lnTo>
                      <a:pt x="504878" y="32670"/>
                    </a:lnTo>
                    <a:lnTo>
                      <a:pt x="518510" y="26326"/>
                    </a:lnTo>
                    <a:lnTo>
                      <a:pt x="532776" y="20617"/>
                    </a:lnTo>
                    <a:lnTo>
                      <a:pt x="547042" y="15542"/>
                    </a:lnTo>
                    <a:lnTo>
                      <a:pt x="561308" y="11101"/>
                    </a:lnTo>
                    <a:lnTo>
                      <a:pt x="575890" y="7612"/>
                    </a:lnTo>
                    <a:lnTo>
                      <a:pt x="591107" y="4441"/>
                    </a:lnTo>
                    <a:lnTo>
                      <a:pt x="606324" y="2220"/>
                    </a:lnTo>
                    <a:lnTo>
                      <a:pt x="621541" y="952"/>
                    </a:lnTo>
                    <a:lnTo>
                      <a:pt x="629150" y="317"/>
                    </a:lnTo>
                    <a:lnTo>
                      <a:pt x="63739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 flipH="1">
                <a:off x="1201975" y="3077288"/>
                <a:ext cx="286814" cy="703965"/>
              </a:xfrm>
              <a:custGeom>
                <a:avLst/>
                <a:gdLst/>
                <a:ahLst/>
                <a:cxnLst/>
                <a:rect l="l" t="t" r="r" b="b"/>
                <a:pathLst>
                  <a:path w="1289050" h="3163887" extrusionOk="0">
                    <a:moveTo>
                      <a:pt x="369888" y="722312"/>
                    </a:moveTo>
                    <a:lnTo>
                      <a:pt x="374650" y="722312"/>
                    </a:lnTo>
                    <a:lnTo>
                      <a:pt x="915035" y="722312"/>
                    </a:lnTo>
                    <a:lnTo>
                      <a:pt x="919798" y="722312"/>
                    </a:lnTo>
                    <a:lnTo>
                      <a:pt x="924560" y="722630"/>
                    </a:lnTo>
                    <a:lnTo>
                      <a:pt x="933768" y="723900"/>
                    </a:lnTo>
                    <a:lnTo>
                      <a:pt x="935038" y="723900"/>
                    </a:lnTo>
                    <a:lnTo>
                      <a:pt x="944562" y="724218"/>
                    </a:lnTo>
                    <a:lnTo>
                      <a:pt x="953770" y="725170"/>
                    </a:lnTo>
                    <a:lnTo>
                      <a:pt x="962025" y="726123"/>
                    </a:lnTo>
                    <a:lnTo>
                      <a:pt x="970598" y="727711"/>
                    </a:lnTo>
                    <a:lnTo>
                      <a:pt x="977900" y="729616"/>
                    </a:lnTo>
                    <a:lnTo>
                      <a:pt x="985202" y="731522"/>
                    </a:lnTo>
                    <a:lnTo>
                      <a:pt x="999490" y="736286"/>
                    </a:lnTo>
                    <a:lnTo>
                      <a:pt x="1006475" y="738826"/>
                    </a:lnTo>
                    <a:lnTo>
                      <a:pt x="1013142" y="741685"/>
                    </a:lnTo>
                    <a:lnTo>
                      <a:pt x="1027112" y="747719"/>
                    </a:lnTo>
                    <a:lnTo>
                      <a:pt x="1040448" y="755023"/>
                    </a:lnTo>
                    <a:lnTo>
                      <a:pt x="1053782" y="762645"/>
                    </a:lnTo>
                    <a:lnTo>
                      <a:pt x="1067118" y="771220"/>
                    </a:lnTo>
                    <a:lnTo>
                      <a:pt x="1080770" y="780430"/>
                    </a:lnTo>
                    <a:lnTo>
                      <a:pt x="1094422" y="790275"/>
                    </a:lnTo>
                    <a:lnTo>
                      <a:pt x="1107758" y="801390"/>
                    </a:lnTo>
                    <a:lnTo>
                      <a:pt x="1121092" y="813141"/>
                    </a:lnTo>
                    <a:lnTo>
                      <a:pt x="1134745" y="825844"/>
                    </a:lnTo>
                    <a:lnTo>
                      <a:pt x="1148080" y="839182"/>
                    </a:lnTo>
                    <a:lnTo>
                      <a:pt x="1161098" y="853474"/>
                    </a:lnTo>
                    <a:lnTo>
                      <a:pt x="1167448" y="860778"/>
                    </a:lnTo>
                    <a:lnTo>
                      <a:pt x="1173798" y="868718"/>
                    </a:lnTo>
                    <a:lnTo>
                      <a:pt x="1180148" y="876657"/>
                    </a:lnTo>
                    <a:lnTo>
                      <a:pt x="1186180" y="884914"/>
                    </a:lnTo>
                    <a:lnTo>
                      <a:pt x="1192530" y="893172"/>
                    </a:lnTo>
                    <a:lnTo>
                      <a:pt x="1198562" y="902064"/>
                    </a:lnTo>
                    <a:lnTo>
                      <a:pt x="1204595" y="910639"/>
                    </a:lnTo>
                    <a:lnTo>
                      <a:pt x="1210310" y="919848"/>
                    </a:lnTo>
                    <a:lnTo>
                      <a:pt x="1216025" y="929376"/>
                    </a:lnTo>
                    <a:lnTo>
                      <a:pt x="1221422" y="939221"/>
                    </a:lnTo>
                    <a:lnTo>
                      <a:pt x="1226820" y="948749"/>
                    </a:lnTo>
                    <a:lnTo>
                      <a:pt x="1231900" y="958911"/>
                    </a:lnTo>
                    <a:lnTo>
                      <a:pt x="1236980" y="969074"/>
                    </a:lnTo>
                    <a:lnTo>
                      <a:pt x="1241742" y="979872"/>
                    </a:lnTo>
                    <a:lnTo>
                      <a:pt x="1246822" y="990669"/>
                    </a:lnTo>
                    <a:lnTo>
                      <a:pt x="1251268" y="1001467"/>
                    </a:lnTo>
                    <a:lnTo>
                      <a:pt x="1255712" y="1012583"/>
                    </a:lnTo>
                    <a:lnTo>
                      <a:pt x="1259522" y="1024016"/>
                    </a:lnTo>
                    <a:lnTo>
                      <a:pt x="1263332" y="1035766"/>
                    </a:lnTo>
                    <a:lnTo>
                      <a:pt x="1267142" y="1047517"/>
                    </a:lnTo>
                    <a:lnTo>
                      <a:pt x="1270318" y="1059585"/>
                    </a:lnTo>
                    <a:lnTo>
                      <a:pt x="1273492" y="1071653"/>
                    </a:lnTo>
                    <a:lnTo>
                      <a:pt x="1276350" y="1084039"/>
                    </a:lnTo>
                    <a:lnTo>
                      <a:pt x="1278890" y="1097060"/>
                    </a:lnTo>
                    <a:lnTo>
                      <a:pt x="1281430" y="1109763"/>
                    </a:lnTo>
                    <a:lnTo>
                      <a:pt x="1283335" y="1122784"/>
                    </a:lnTo>
                    <a:lnTo>
                      <a:pt x="1285240" y="1136122"/>
                    </a:lnTo>
                    <a:lnTo>
                      <a:pt x="1286510" y="1149778"/>
                    </a:lnTo>
                    <a:lnTo>
                      <a:pt x="1287780" y="1163434"/>
                    </a:lnTo>
                    <a:lnTo>
                      <a:pt x="1288415" y="1177090"/>
                    </a:lnTo>
                    <a:lnTo>
                      <a:pt x="1289050" y="1191064"/>
                    </a:lnTo>
                    <a:lnTo>
                      <a:pt x="1289050" y="1205673"/>
                    </a:lnTo>
                    <a:lnTo>
                      <a:pt x="1289050" y="1221234"/>
                    </a:lnTo>
                    <a:lnTo>
                      <a:pt x="1288415" y="1236796"/>
                    </a:lnTo>
                    <a:lnTo>
                      <a:pt x="1287462" y="1253310"/>
                    </a:lnTo>
                    <a:lnTo>
                      <a:pt x="1285875" y="1269189"/>
                    </a:lnTo>
                    <a:lnTo>
                      <a:pt x="1283970" y="1285386"/>
                    </a:lnTo>
                    <a:lnTo>
                      <a:pt x="1281748" y="1301900"/>
                    </a:lnTo>
                    <a:lnTo>
                      <a:pt x="1279208" y="1318732"/>
                    </a:lnTo>
                    <a:lnTo>
                      <a:pt x="1276032" y="1335564"/>
                    </a:lnTo>
                    <a:lnTo>
                      <a:pt x="1272222" y="1352714"/>
                    </a:lnTo>
                    <a:lnTo>
                      <a:pt x="1268412" y="1369863"/>
                    </a:lnTo>
                    <a:lnTo>
                      <a:pt x="1263968" y="1387330"/>
                    </a:lnTo>
                    <a:lnTo>
                      <a:pt x="1258888" y="1404797"/>
                    </a:lnTo>
                    <a:lnTo>
                      <a:pt x="1253490" y="1422582"/>
                    </a:lnTo>
                    <a:lnTo>
                      <a:pt x="1247458" y="1440366"/>
                    </a:lnTo>
                    <a:lnTo>
                      <a:pt x="1240790" y="1458469"/>
                    </a:lnTo>
                    <a:lnTo>
                      <a:pt x="1234122" y="1476888"/>
                    </a:lnTo>
                    <a:lnTo>
                      <a:pt x="1226502" y="1494991"/>
                    </a:lnTo>
                    <a:lnTo>
                      <a:pt x="1218882" y="1513728"/>
                    </a:lnTo>
                    <a:lnTo>
                      <a:pt x="1210310" y="1532465"/>
                    </a:lnTo>
                    <a:lnTo>
                      <a:pt x="1201420" y="1551203"/>
                    </a:lnTo>
                    <a:lnTo>
                      <a:pt x="1191895" y="1570258"/>
                    </a:lnTo>
                    <a:lnTo>
                      <a:pt x="1181735" y="1589630"/>
                    </a:lnTo>
                    <a:lnTo>
                      <a:pt x="1171258" y="1609003"/>
                    </a:lnTo>
                    <a:lnTo>
                      <a:pt x="1160145" y="1628693"/>
                    </a:lnTo>
                    <a:lnTo>
                      <a:pt x="1148715" y="1648701"/>
                    </a:lnTo>
                    <a:lnTo>
                      <a:pt x="1136650" y="1668391"/>
                    </a:lnTo>
                    <a:lnTo>
                      <a:pt x="1123632" y="1688398"/>
                    </a:lnTo>
                    <a:lnTo>
                      <a:pt x="1110298" y="1709041"/>
                    </a:lnTo>
                    <a:lnTo>
                      <a:pt x="1096328" y="1729367"/>
                    </a:lnTo>
                    <a:lnTo>
                      <a:pt x="1082040" y="1749692"/>
                    </a:lnTo>
                    <a:lnTo>
                      <a:pt x="1066800" y="1770652"/>
                    </a:lnTo>
                    <a:lnTo>
                      <a:pt x="1051242" y="1791613"/>
                    </a:lnTo>
                    <a:lnTo>
                      <a:pt x="1051242" y="1315874"/>
                    </a:lnTo>
                    <a:lnTo>
                      <a:pt x="1054735" y="1300630"/>
                    </a:lnTo>
                    <a:lnTo>
                      <a:pt x="1057592" y="1285704"/>
                    </a:lnTo>
                    <a:lnTo>
                      <a:pt x="1060132" y="1271412"/>
                    </a:lnTo>
                    <a:lnTo>
                      <a:pt x="1062038" y="1257439"/>
                    </a:lnTo>
                    <a:lnTo>
                      <a:pt x="1063625" y="1243465"/>
                    </a:lnTo>
                    <a:lnTo>
                      <a:pt x="1064578" y="1230444"/>
                    </a:lnTo>
                    <a:lnTo>
                      <a:pt x="1065212" y="1217741"/>
                    </a:lnTo>
                    <a:lnTo>
                      <a:pt x="1065212" y="1205673"/>
                    </a:lnTo>
                    <a:lnTo>
                      <a:pt x="1065212" y="1193287"/>
                    </a:lnTo>
                    <a:lnTo>
                      <a:pt x="1064578" y="1181537"/>
                    </a:lnTo>
                    <a:lnTo>
                      <a:pt x="1063625" y="1170104"/>
                    </a:lnTo>
                    <a:lnTo>
                      <a:pt x="1062355" y="1159306"/>
                    </a:lnTo>
                    <a:lnTo>
                      <a:pt x="1060768" y="1148508"/>
                    </a:lnTo>
                    <a:lnTo>
                      <a:pt x="1058862" y="1138028"/>
                    </a:lnTo>
                    <a:lnTo>
                      <a:pt x="1056958" y="1127865"/>
                    </a:lnTo>
                    <a:lnTo>
                      <a:pt x="1054418" y="1118020"/>
                    </a:lnTo>
                    <a:lnTo>
                      <a:pt x="1051878" y="1108810"/>
                    </a:lnTo>
                    <a:lnTo>
                      <a:pt x="1049020" y="1099600"/>
                    </a:lnTo>
                    <a:lnTo>
                      <a:pt x="1045845" y="1090708"/>
                    </a:lnTo>
                    <a:lnTo>
                      <a:pt x="1042352" y="1081816"/>
                    </a:lnTo>
                    <a:lnTo>
                      <a:pt x="1038860" y="1073558"/>
                    </a:lnTo>
                    <a:lnTo>
                      <a:pt x="1035050" y="1065301"/>
                    </a:lnTo>
                    <a:lnTo>
                      <a:pt x="1031240" y="1057679"/>
                    </a:lnTo>
                    <a:lnTo>
                      <a:pt x="1027112" y="1050057"/>
                    </a:lnTo>
                    <a:lnTo>
                      <a:pt x="1023302" y="1043388"/>
                    </a:lnTo>
                    <a:lnTo>
                      <a:pt x="1023302" y="1251405"/>
                    </a:lnTo>
                    <a:lnTo>
                      <a:pt x="1023302" y="1401304"/>
                    </a:lnTo>
                    <a:lnTo>
                      <a:pt x="1023302" y="1827817"/>
                    </a:lnTo>
                    <a:lnTo>
                      <a:pt x="1023302" y="2990805"/>
                    </a:lnTo>
                    <a:lnTo>
                      <a:pt x="1022985" y="2999697"/>
                    </a:lnTo>
                    <a:lnTo>
                      <a:pt x="1022032" y="3008589"/>
                    </a:lnTo>
                    <a:lnTo>
                      <a:pt x="1021080" y="3017164"/>
                    </a:lnTo>
                    <a:lnTo>
                      <a:pt x="1019492" y="3025739"/>
                    </a:lnTo>
                    <a:lnTo>
                      <a:pt x="1017588" y="3034313"/>
                    </a:lnTo>
                    <a:lnTo>
                      <a:pt x="1015365" y="3042253"/>
                    </a:lnTo>
                    <a:lnTo>
                      <a:pt x="1012508" y="3050510"/>
                    </a:lnTo>
                    <a:lnTo>
                      <a:pt x="1009332" y="3058132"/>
                    </a:lnTo>
                    <a:lnTo>
                      <a:pt x="1005840" y="3065754"/>
                    </a:lnTo>
                    <a:lnTo>
                      <a:pt x="1002348" y="3073059"/>
                    </a:lnTo>
                    <a:lnTo>
                      <a:pt x="997902" y="3080680"/>
                    </a:lnTo>
                    <a:lnTo>
                      <a:pt x="993458" y="3087667"/>
                    </a:lnTo>
                    <a:lnTo>
                      <a:pt x="988695" y="3094337"/>
                    </a:lnTo>
                    <a:lnTo>
                      <a:pt x="983615" y="3101006"/>
                    </a:lnTo>
                    <a:lnTo>
                      <a:pt x="978218" y="3107040"/>
                    </a:lnTo>
                    <a:lnTo>
                      <a:pt x="972502" y="3113074"/>
                    </a:lnTo>
                    <a:lnTo>
                      <a:pt x="966152" y="3118790"/>
                    </a:lnTo>
                    <a:lnTo>
                      <a:pt x="960120" y="3124189"/>
                    </a:lnTo>
                    <a:lnTo>
                      <a:pt x="953452" y="3129271"/>
                    </a:lnTo>
                    <a:lnTo>
                      <a:pt x="946785" y="3134352"/>
                    </a:lnTo>
                    <a:lnTo>
                      <a:pt x="939800" y="3139116"/>
                    </a:lnTo>
                    <a:lnTo>
                      <a:pt x="932498" y="3143244"/>
                    </a:lnTo>
                    <a:lnTo>
                      <a:pt x="925195" y="3147055"/>
                    </a:lnTo>
                    <a:lnTo>
                      <a:pt x="917575" y="3150231"/>
                    </a:lnTo>
                    <a:lnTo>
                      <a:pt x="909320" y="3153407"/>
                    </a:lnTo>
                    <a:lnTo>
                      <a:pt x="901382" y="3156265"/>
                    </a:lnTo>
                    <a:lnTo>
                      <a:pt x="893445" y="3158488"/>
                    </a:lnTo>
                    <a:lnTo>
                      <a:pt x="884872" y="3160394"/>
                    </a:lnTo>
                    <a:lnTo>
                      <a:pt x="876618" y="3161982"/>
                    </a:lnTo>
                    <a:lnTo>
                      <a:pt x="868045" y="3162934"/>
                    </a:lnTo>
                    <a:lnTo>
                      <a:pt x="859155" y="3163570"/>
                    </a:lnTo>
                    <a:lnTo>
                      <a:pt x="849948" y="3163887"/>
                    </a:lnTo>
                    <a:lnTo>
                      <a:pt x="841058" y="3163570"/>
                    </a:lnTo>
                    <a:lnTo>
                      <a:pt x="832485" y="3162934"/>
                    </a:lnTo>
                    <a:lnTo>
                      <a:pt x="823912" y="3161982"/>
                    </a:lnTo>
                    <a:lnTo>
                      <a:pt x="815340" y="3160394"/>
                    </a:lnTo>
                    <a:lnTo>
                      <a:pt x="807085" y="3158488"/>
                    </a:lnTo>
                    <a:lnTo>
                      <a:pt x="798513" y="3156265"/>
                    </a:lnTo>
                    <a:lnTo>
                      <a:pt x="790575" y="3153407"/>
                    </a:lnTo>
                    <a:lnTo>
                      <a:pt x="782638" y="3150231"/>
                    </a:lnTo>
                    <a:lnTo>
                      <a:pt x="775018" y="3147055"/>
                    </a:lnTo>
                    <a:lnTo>
                      <a:pt x="767715" y="3143244"/>
                    </a:lnTo>
                    <a:lnTo>
                      <a:pt x="760413" y="3139116"/>
                    </a:lnTo>
                    <a:lnTo>
                      <a:pt x="753428" y="3134352"/>
                    </a:lnTo>
                    <a:lnTo>
                      <a:pt x="746443" y="3129271"/>
                    </a:lnTo>
                    <a:lnTo>
                      <a:pt x="740093" y="3124189"/>
                    </a:lnTo>
                    <a:lnTo>
                      <a:pt x="733743" y="3118790"/>
                    </a:lnTo>
                    <a:lnTo>
                      <a:pt x="727710" y="3113074"/>
                    </a:lnTo>
                    <a:lnTo>
                      <a:pt x="721995" y="3107040"/>
                    </a:lnTo>
                    <a:lnTo>
                      <a:pt x="716598" y="3101006"/>
                    </a:lnTo>
                    <a:lnTo>
                      <a:pt x="711518" y="3094337"/>
                    </a:lnTo>
                    <a:lnTo>
                      <a:pt x="706755" y="3087667"/>
                    </a:lnTo>
                    <a:lnTo>
                      <a:pt x="702310" y="3080680"/>
                    </a:lnTo>
                    <a:lnTo>
                      <a:pt x="698183" y="3073059"/>
                    </a:lnTo>
                    <a:lnTo>
                      <a:pt x="694373" y="3065754"/>
                    </a:lnTo>
                    <a:lnTo>
                      <a:pt x="690563" y="3058132"/>
                    </a:lnTo>
                    <a:lnTo>
                      <a:pt x="687388" y="3050510"/>
                    </a:lnTo>
                    <a:lnTo>
                      <a:pt x="684848" y="3042253"/>
                    </a:lnTo>
                    <a:lnTo>
                      <a:pt x="682625" y="3034313"/>
                    </a:lnTo>
                    <a:lnTo>
                      <a:pt x="680720" y="3025739"/>
                    </a:lnTo>
                    <a:lnTo>
                      <a:pt x="679133" y="3017164"/>
                    </a:lnTo>
                    <a:lnTo>
                      <a:pt x="677863" y="3008589"/>
                    </a:lnTo>
                    <a:lnTo>
                      <a:pt x="677228" y="2999697"/>
                    </a:lnTo>
                    <a:lnTo>
                      <a:pt x="677228" y="2990805"/>
                    </a:lnTo>
                    <a:lnTo>
                      <a:pt x="677228" y="1895462"/>
                    </a:lnTo>
                    <a:lnTo>
                      <a:pt x="612458" y="1895462"/>
                    </a:lnTo>
                    <a:lnTo>
                      <a:pt x="612458" y="2990805"/>
                    </a:lnTo>
                    <a:lnTo>
                      <a:pt x="612140" y="2999697"/>
                    </a:lnTo>
                    <a:lnTo>
                      <a:pt x="611505" y="3008589"/>
                    </a:lnTo>
                    <a:lnTo>
                      <a:pt x="610235" y="3017164"/>
                    </a:lnTo>
                    <a:lnTo>
                      <a:pt x="608648" y="3025739"/>
                    </a:lnTo>
                    <a:lnTo>
                      <a:pt x="606743" y="3034313"/>
                    </a:lnTo>
                    <a:lnTo>
                      <a:pt x="604520" y="3042253"/>
                    </a:lnTo>
                    <a:lnTo>
                      <a:pt x="601980" y="3050510"/>
                    </a:lnTo>
                    <a:lnTo>
                      <a:pt x="598805" y="3058132"/>
                    </a:lnTo>
                    <a:lnTo>
                      <a:pt x="595313" y="3065754"/>
                    </a:lnTo>
                    <a:lnTo>
                      <a:pt x="591503" y="3073059"/>
                    </a:lnTo>
                    <a:lnTo>
                      <a:pt x="587375" y="3080680"/>
                    </a:lnTo>
                    <a:lnTo>
                      <a:pt x="582930" y="3087667"/>
                    </a:lnTo>
                    <a:lnTo>
                      <a:pt x="577850" y="3094337"/>
                    </a:lnTo>
                    <a:lnTo>
                      <a:pt x="572770" y="3101006"/>
                    </a:lnTo>
                    <a:lnTo>
                      <a:pt x="567373" y="3107040"/>
                    </a:lnTo>
                    <a:lnTo>
                      <a:pt x="561658" y="3113074"/>
                    </a:lnTo>
                    <a:lnTo>
                      <a:pt x="555625" y="3118790"/>
                    </a:lnTo>
                    <a:lnTo>
                      <a:pt x="549275" y="3124189"/>
                    </a:lnTo>
                    <a:lnTo>
                      <a:pt x="542925" y="3129271"/>
                    </a:lnTo>
                    <a:lnTo>
                      <a:pt x="536258" y="3134352"/>
                    </a:lnTo>
                    <a:lnTo>
                      <a:pt x="529273" y="3139116"/>
                    </a:lnTo>
                    <a:lnTo>
                      <a:pt x="521653" y="3143244"/>
                    </a:lnTo>
                    <a:lnTo>
                      <a:pt x="514350" y="3147055"/>
                    </a:lnTo>
                    <a:lnTo>
                      <a:pt x="506730" y="3150231"/>
                    </a:lnTo>
                    <a:lnTo>
                      <a:pt x="498793" y="3153407"/>
                    </a:lnTo>
                    <a:lnTo>
                      <a:pt x="490855" y="3156265"/>
                    </a:lnTo>
                    <a:lnTo>
                      <a:pt x="482600" y="3158488"/>
                    </a:lnTo>
                    <a:lnTo>
                      <a:pt x="474345" y="3160394"/>
                    </a:lnTo>
                    <a:lnTo>
                      <a:pt x="465455" y="3161982"/>
                    </a:lnTo>
                    <a:lnTo>
                      <a:pt x="456883" y="3162934"/>
                    </a:lnTo>
                    <a:lnTo>
                      <a:pt x="448310" y="3163570"/>
                    </a:lnTo>
                    <a:lnTo>
                      <a:pt x="439420" y="3163887"/>
                    </a:lnTo>
                    <a:lnTo>
                      <a:pt x="430530" y="3163570"/>
                    </a:lnTo>
                    <a:lnTo>
                      <a:pt x="421640" y="3162934"/>
                    </a:lnTo>
                    <a:lnTo>
                      <a:pt x="412750" y="3161982"/>
                    </a:lnTo>
                    <a:lnTo>
                      <a:pt x="404495" y="3160394"/>
                    </a:lnTo>
                    <a:lnTo>
                      <a:pt x="395923" y="3158488"/>
                    </a:lnTo>
                    <a:lnTo>
                      <a:pt x="387985" y="3156265"/>
                    </a:lnTo>
                    <a:lnTo>
                      <a:pt x="380048" y="3153407"/>
                    </a:lnTo>
                    <a:lnTo>
                      <a:pt x="372110" y="3150231"/>
                    </a:lnTo>
                    <a:lnTo>
                      <a:pt x="364490" y="3147055"/>
                    </a:lnTo>
                    <a:lnTo>
                      <a:pt x="356870" y="3143244"/>
                    </a:lnTo>
                    <a:lnTo>
                      <a:pt x="349568" y="3139116"/>
                    </a:lnTo>
                    <a:lnTo>
                      <a:pt x="342583" y="3134352"/>
                    </a:lnTo>
                    <a:lnTo>
                      <a:pt x="335915" y="3129271"/>
                    </a:lnTo>
                    <a:lnTo>
                      <a:pt x="329248" y="3124189"/>
                    </a:lnTo>
                    <a:lnTo>
                      <a:pt x="323215" y="3118790"/>
                    </a:lnTo>
                    <a:lnTo>
                      <a:pt x="317183" y="3113074"/>
                    </a:lnTo>
                    <a:lnTo>
                      <a:pt x="311468" y="3107040"/>
                    </a:lnTo>
                    <a:lnTo>
                      <a:pt x="306070" y="3101006"/>
                    </a:lnTo>
                    <a:lnTo>
                      <a:pt x="300673" y="3094337"/>
                    </a:lnTo>
                    <a:lnTo>
                      <a:pt x="295910" y="3087667"/>
                    </a:lnTo>
                    <a:lnTo>
                      <a:pt x="291465" y="3080680"/>
                    </a:lnTo>
                    <a:lnTo>
                      <a:pt x="287338" y="3073059"/>
                    </a:lnTo>
                    <a:lnTo>
                      <a:pt x="283528" y="3065754"/>
                    </a:lnTo>
                    <a:lnTo>
                      <a:pt x="280035" y="3058132"/>
                    </a:lnTo>
                    <a:lnTo>
                      <a:pt x="276860" y="3050510"/>
                    </a:lnTo>
                    <a:lnTo>
                      <a:pt x="274320" y="3042253"/>
                    </a:lnTo>
                    <a:lnTo>
                      <a:pt x="271780" y="3034313"/>
                    </a:lnTo>
                    <a:lnTo>
                      <a:pt x="269875" y="3025739"/>
                    </a:lnTo>
                    <a:lnTo>
                      <a:pt x="268288" y="3017164"/>
                    </a:lnTo>
                    <a:lnTo>
                      <a:pt x="267335" y="3008589"/>
                    </a:lnTo>
                    <a:lnTo>
                      <a:pt x="266700" y="2999697"/>
                    </a:lnTo>
                    <a:lnTo>
                      <a:pt x="266383" y="2990805"/>
                    </a:lnTo>
                    <a:lnTo>
                      <a:pt x="266383" y="1827817"/>
                    </a:lnTo>
                    <a:lnTo>
                      <a:pt x="266383" y="1401621"/>
                    </a:lnTo>
                    <a:lnTo>
                      <a:pt x="266383" y="1251405"/>
                    </a:lnTo>
                    <a:lnTo>
                      <a:pt x="266383" y="1043388"/>
                    </a:lnTo>
                    <a:lnTo>
                      <a:pt x="261938" y="1051328"/>
                    </a:lnTo>
                    <a:lnTo>
                      <a:pt x="257810" y="1059267"/>
                    </a:lnTo>
                    <a:lnTo>
                      <a:pt x="253683" y="1067524"/>
                    </a:lnTo>
                    <a:lnTo>
                      <a:pt x="249555" y="1076099"/>
                    </a:lnTo>
                    <a:lnTo>
                      <a:pt x="245745" y="1084991"/>
                    </a:lnTo>
                    <a:lnTo>
                      <a:pt x="242253" y="1094519"/>
                    </a:lnTo>
                    <a:lnTo>
                      <a:pt x="239078" y="1104046"/>
                    </a:lnTo>
                    <a:lnTo>
                      <a:pt x="236220" y="1113891"/>
                    </a:lnTo>
                    <a:lnTo>
                      <a:pt x="233363" y="1124054"/>
                    </a:lnTo>
                    <a:lnTo>
                      <a:pt x="231140" y="1134534"/>
                    </a:lnTo>
                    <a:lnTo>
                      <a:pt x="228918" y="1145650"/>
                    </a:lnTo>
                    <a:lnTo>
                      <a:pt x="227330" y="1156765"/>
                    </a:lnTo>
                    <a:lnTo>
                      <a:pt x="226060" y="1168516"/>
                    </a:lnTo>
                    <a:lnTo>
                      <a:pt x="224790" y="1180266"/>
                    </a:lnTo>
                    <a:lnTo>
                      <a:pt x="224155" y="1192652"/>
                    </a:lnTo>
                    <a:lnTo>
                      <a:pt x="223838" y="1205673"/>
                    </a:lnTo>
                    <a:lnTo>
                      <a:pt x="224155" y="1218059"/>
                    </a:lnTo>
                    <a:lnTo>
                      <a:pt x="224790" y="1230762"/>
                    </a:lnTo>
                    <a:lnTo>
                      <a:pt x="225743" y="1243783"/>
                    </a:lnTo>
                    <a:lnTo>
                      <a:pt x="227330" y="1257756"/>
                    </a:lnTo>
                    <a:lnTo>
                      <a:pt x="229235" y="1271730"/>
                    </a:lnTo>
                    <a:lnTo>
                      <a:pt x="231775" y="1286021"/>
                    </a:lnTo>
                    <a:lnTo>
                      <a:pt x="234633" y="1300948"/>
                    </a:lnTo>
                    <a:lnTo>
                      <a:pt x="238443" y="1316509"/>
                    </a:lnTo>
                    <a:lnTo>
                      <a:pt x="238443" y="1791613"/>
                    </a:lnTo>
                    <a:lnTo>
                      <a:pt x="222568" y="1770970"/>
                    </a:lnTo>
                    <a:lnTo>
                      <a:pt x="207645" y="1749692"/>
                    </a:lnTo>
                    <a:lnTo>
                      <a:pt x="193040" y="1729367"/>
                    </a:lnTo>
                    <a:lnTo>
                      <a:pt x="179070" y="1709041"/>
                    </a:lnTo>
                    <a:lnTo>
                      <a:pt x="165735" y="1688398"/>
                    </a:lnTo>
                    <a:lnTo>
                      <a:pt x="153035" y="1668391"/>
                    </a:lnTo>
                    <a:lnTo>
                      <a:pt x="140970" y="1648701"/>
                    </a:lnTo>
                    <a:lnTo>
                      <a:pt x="129223" y="1628693"/>
                    </a:lnTo>
                    <a:lnTo>
                      <a:pt x="118110" y="1609003"/>
                    </a:lnTo>
                    <a:lnTo>
                      <a:pt x="107633" y="1589948"/>
                    </a:lnTo>
                    <a:lnTo>
                      <a:pt x="97473" y="1570258"/>
                    </a:lnTo>
                    <a:lnTo>
                      <a:pt x="88265" y="1551520"/>
                    </a:lnTo>
                    <a:lnTo>
                      <a:pt x="79058" y="1532465"/>
                    </a:lnTo>
                    <a:lnTo>
                      <a:pt x="70485" y="1513728"/>
                    </a:lnTo>
                    <a:lnTo>
                      <a:pt x="62548" y="1495308"/>
                    </a:lnTo>
                    <a:lnTo>
                      <a:pt x="55245" y="1476888"/>
                    </a:lnTo>
                    <a:lnTo>
                      <a:pt x="48578" y="1458469"/>
                    </a:lnTo>
                    <a:lnTo>
                      <a:pt x="41910" y="1440366"/>
                    </a:lnTo>
                    <a:lnTo>
                      <a:pt x="36195" y="1422582"/>
                    </a:lnTo>
                    <a:lnTo>
                      <a:pt x="30798" y="1404797"/>
                    </a:lnTo>
                    <a:lnTo>
                      <a:pt x="25400" y="1387330"/>
                    </a:lnTo>
                    <a:lnTo>
                      <a:pt x="20955" y="1369863"/>
                    </a:lnTo>
                    <a:lnTo>
                      <a:pt x="16828" y="1352714"/>
                    </a:lnTo>
                    <a:lnTo>
                      <a:pt x="13335" y="1335564"/>
                    </a:lnTo>
                    <a:lnTo>
                      <a:pt x="10160" y="1318732"/>
                    </a:lnTo>
                    <a:lnTo>
                      <a:pt x="7620" y="1301900"/>
                    </a:lnTo>
                    <a:lnTo>
                      <a:pt x="5398" y="1285386"/>
                    </a:lnTo>
                    <a:lnTo>
                      <a:pt x="3493" y="1269189"/>
                    </a:lnTo>
                    <a:lnTo>
                      <a:pt x="1905" y="1253310"/>
                    </a:lnTo>
                    <a:lnTo>
                      <a:pt x="953" y="1236796"/>
                    </a:lnTo>
                    <a:lnTo>
                      <a:pt x="318" y="1221234"/>
                    </a:lnTo>
                    <a:lnTo>
                      <a:pt x="0" y="1205673"/>
                    </a:lnTo>
                    <a:lnTo>
                      <a:pt x="318" y="1192969"/>
                    </a:lnTo>
                    <a:lnTo>
                      <a:pt x="635" y="1180584"/>
                    </a:lnTo>
                    <a:lnTo>
                      <a:pt x="1270" y="1168516"/>
                    </a:lnTo>
                    <a:lnTo>
                      <a:pt x="2223" y="1156448"/>
                    </a:lnTo>
                    <a:lnTo>
                      <a:pt x="3175" y="1144697"/>
                    </a:lnTo>
                    <a:lnTo>
                      <a:pt x="4445" y="1132629"/>
                    </a:lnTo>
                    <a:lnTo>
                      <a:pt x="6033" y="1121196"/>
                    </a:lnTo>
                    <a:lnTo>
                      <a:pt x="7938" y="1109763"/>
                    </a:lnTo>
                    <a:lnTo>
                      <a:pt x="9843" y="1098647"/>
                    </a:lnTo>
                    <a:lnTo>
                      <a:pt x="12065" y="1087532"/>
                    </a:lnTo>
                    <a:lnTo>
                      <a:pt x="14605" y="1076417"/>
                    </a:lnTo>
                    <a:lnTo>
                      <a:pt x="17145" y="1065619"/>
                    </a:lnTo>
                    <a:lnTo>
                      <a:pt x="20003" y="1055139"/>
                    </a:lnTo>
                    <a:lnTo>
                      <a:pt x="23178" y="1044658"/>
                    </a:lnTo>
                    <a:lnTo>
                      <a:pt x="26353" y="1034178"/>
                    </a:lnTo>
                    <a:lnTo>
                      <a:pt x="29845" y="1024016"/>
                    </a:lnTo>
                    <a:lnTo>
                      <a:pt x="33655" y="1013853"/>
                    </a:lnTo>
                    <a:lnTo>
                      <a:pt x="37148" y="1004325"/>
                    </a:lnTo>
                    <a:lnTo>
                      <a:pt x="40958" y="994480"/>
                    </a:lnTo>
                    <a:lnTo>
                      <a:pt x="45085" y="985270"/>
                    </a:lnTo>
                    <a:lnTo>
                      <a:pt x="49213" y="975743"/>
                    </a:lnTo>
                    <a:lnTo>
                      <a:pt x="53658" y="966533"/>
                    </a:lnTo>
                    <a:lnTo>
                      <a:pt x="58103" y="957641"/>
                    </a:lnTo>
                    <a:lnTo>
                      <a:pt x="62548" y="948749"/>
                    </a:lnTo>
                    <a:lnTo>
                      <a:pt x="72073" y="931917"/>
                    </a:lnTo>
                    <a:lnTo>
                      <a:pt x="81915" y="915402"/>
                    </a:lnTo>
                    <a:lnTo>
                      <a:pt x="92393" y="899841"/>
                    </a:lnTo>
                    <a:lnTo>
                      <a:pt x="103188" y="884914"/>
                    </a:lnTo>
                    <a:lnTo>
                      <a:pt x="113983" y="870941"/>
                    </a:lnTo>
                    <a:lnTo>
                      <a:pt x="125413" y="857285"/>
                    </a:lnTo>
                    <a:lnTo>
                      <a:pt x="136525" y="844264"/>
                    </a:lnTo>
                    <a:lnTo>
                      <a:pt x="148273" y="832513"/>
                    </a:lnTo>
                    <a:lnTo>
                      <a:pt x="160020" y="821080"/>
                    </a:lnTo>
                    <a:lnTo>
                      <a:pt x="171450" y="810282"/>
                    </a:lnTo>
                    <a:lnTo>
                      <a:pt x="183198" y="799802"/>
                    </a:lnTo>
                    <a:lnTo>
                      <a:pt x="194945" y="790275"/>
                    </a:lnTo>
                    <a:lnTo>
                      <a:pt x="207010" y="781700"/>
                    </a:lnTo>
                    <a:lnTo>
                      <a:pt x="218758" y="773443"/>
                    </a:lnTo>
                    <a:lnTo>
                      <a:pt x="230505" y="765821"/>
                    </a:lnTo>
                    <a:lnTo>
                      <a:pt x="242570" y="758834"/>
                    </a:lnTo>
                    <a:lnTo>
                      <a:pt x="254635" y="752165"/>
                    </a:lnTo>
                    <a:lnTo>
                      <a:pt x="266383" y="746131"/>
                    </a:lnTo>
                    <a:lnTo>
                      <a:pt x="278130" y="741049"/>
                    </a:lnTo>
                    <a:lnTo>
                      <a:pt x="289878" y="736286"/>
                    </a:lnTo>
                    <a:lnTo>
                      <a:pt x="304165" y="731522"/>
                    </a:lnTo>
                    <a:lnTo>
                      <a:pt x="311785" y="729616"/>
                    </a:lnTo>
                    <a:lnTo>
                      <a:pt x="319088" y="727711"/>
                    </a:lnTo>
                    <a:lnTo>
                      <a:pt x="327343" y="726123"/>
                    </a:lnTo>
                    <a:lnTo>
                      <a:pt x="335598" y="725170"/>
                    </a:lnTo>
                    <a:lnTo>
                      <a:pt x="344805" y="724218"/>
                    </a:lnTo>
                    <a:lnTo>
                      <a:pt x="354330" y="723900"/>
                    </a:lnTo>
                    <a:lnTo>
                      <a:pt x="355600" y="723900"/>
                    </a:lnTo>
                    <a:lnTo>
                      <a:pt x="360045" y="723265"/>
                    </a:lnTo>
                    <a:lnTo>
                      <a:pt x="365125" y="722630"/>
                    </a:lnTo>
                    <a:lnTo>
                      <a:pt x="369888" y="722312"/>
                    </a:lnTo>
                    <a:close/>
                    <a:moveTo>
                      <a:pt x="637392" y="0"/>
                    </a:moveTo>
                    <a:lnTo>
                      <a:pt x="645001" y="0"/>
                    </a:lnTo>
                    <a:lnTo>
                      <a:pt x="652926" y="0"/>
                    </a:lnTo>
                    <a:lnTo>
                      <a:pt x="660535" y="317"/>
                    </a:lnTo>
                    <a:lnTo>
                      <a:pt x="668460" y="952"/>
                    </a:lnTo>
                    <a:lnTo>
                      <a:pt x="676386" y="1586"/>
                    </a:lnTo>
                    <a:lnTo>
                      <a:pt x="683994" y="2537"/>
                    </a:lnTo>
                    <a:lnTo>
                      <a:pt x="692237" y="3489"/>
                    </a:lnTo>
                    <a:lnTo>
                      <a:pt x="700162" y="5075"/>
                    </a:lnTo>
                    <a:lnTo>
                      <a:pt x="708088" y="6344"/>
                    </a:lnTo>
                    <a:lnTo>
                      <a:pt x="716013" y="8247"/>
                    </a:lnTo>
                    <a:lnTo>
                      <a:pt x="723622" y="10150"/>
                    </a:lnTo>
                    <a:lnTo>
                      <a:pt x="731547" y="12370"/>
                    </a:lnTo>
                    <a:lnTo>
                      <a:pt x="739156" y="14590"/>
                    </a:lnTo>
                    <a:lnTo>
                      <a:pt x="747081" y="17128"/>
                    </a:lnTo>
                    <a:lnTo>
                      <a:pt x="754373" y="19665"/>
                    </a:lnTo>
                    <a:lnTo>
                      <a:pt x="761664" y="22520"/>
                    </a:lnTo>
                    <a:lnTo>
                      <a:pt x="768955" y="25374"/>
                    </a:lnTo>
                    <a:lnTo>
                      <a:pt x="775930" y="28546"/>
                    </a:lnTo>
                    <a:lnTo>
                      <a:pt x="783221" y="32035"/>
                    </a:lnTo>
                    <a:lnTo>
                      <a:pt x="789879" y="35524"/>
                    </a:lnTo>
                    <a:lnTo>
                      <a:pt x="796853" y="39330"/>
                    </a:lnTo>
                    <a:lnTo>
                      <a:pt x="803828" y="43136"/>
                    </a:lnTo>
                    <a:lnTo>
                      <a:pt x="810485" y="47260"/>
                    </a:lnTo>
                    <a:lnTo>
                      <a:pt x="816825" y="51383"/>
                    </a:lnTo>
                    <a:lnTo>
                      <a:pt x="829506" y="59947"/>
                    </a:lnTo>
                    <a:lnTo>
                      <a:pt x="841553" y="69145"/>
                    </a:lnTo>
                    <a:lnTo>
                      <a:pt x="852965" y="78978"/>
                    </a:lnTo>
                    <a:lnTo>
                      <a:pt x="864378" y="89445"/>
                    </a:lnTo>
                    <a:lnTo>
                      <a:pt x="874840" y="100546"/>
                    </a:lnTo>
                    <a:lnTo>
                      <a:pt x="884667" y="111647"/>
                    </a:lnTo>
                    <a:lnTo>
                      <a:pt x="894178" y="123383"/>
                    </a:lnTo>
                    <a:lnTo>
                      <a:pt x="903055" y="135436"/>
                    </a:lnTo>
                    <a:lnTo>
                      <a:pt x="911297" y="148440"/>
                    </a:lnTo>
                    <a:lnTo>
                      <a:pt x="919223" y="161444"/>
                    </a:lnTo>
                    <a:lnTo>
                      <a:pt x="926197" y="174766"/>
                    </a:lnTo>
                    <a:lnTo>
                      <a:pt x="932537" y="188087"/>
                    </a:lnTo>
                    <a:lnTo>
                      <a:pt x="938244" y="202361"/>
                    </a:lnTo>
                    <a:lnTo>
                      <a:pt x="943316" y="216634"/>
                    </a:lnTo>
                    <a:lnTo>
                      <a:pt x="947754" y="231224"/>
                    </a:lnTo>
                    <a:lnTo>
                      <a:pt x="951242" y="245814"/>
                    </a:lnTo>
                    <a:lnTo>
                      <a:pt x="954095" y="261039"/>
                    </a:lnTo>
                    <a:lnTo>
                      <a:pt x="956314" y="276263"/>
                    </a:lnTo>
                    <a:lnTo>
                      <a:pt x="957899" y="291488"/>
                    </a:lnTo>
                    <a:lnTo>
                      <a:pt x="958533" y="299100"/>
                    </a:lnTo>
                    <a:lnTo>
                      <a:pt x="958533" y="306713"/>
                    </a:lnTo>
                    <a:lnTo>
                      <a:pt x="958850" y="314959"/>
                    </a:lnTo>
                    <a:lnTo>
                      <a:pt x="958533" y="322572"/>
                    </a:lnTo>
                    <a:lnTo>
                      <a:pt x="958216" y="330501"/>
                    </a:lnTo>
                    <a:lnTo>
                      <a:pt x="957899" y="338113"/>
                    </a:lnTo>
                    <a:lnTo>
                      <a:pt x="957265" y="346043"/>
                    </a:lnTo>
                    <a:lnTo>
                      <a:pt x="956314" y="353972"/>
                    </a:lnTo>
                    <a:lnTo>
                      <a:pt x="955046" y="361902"/>
                    </a:lnTo>
                    <a:lnTo>
                      <a:pt x="953778" y="369831"/>
                    </a:lnTo>
                    <a:lnTo>
                      <a:pt x="952193" y="377761"/>
                    </a:lnTo>
                    <a:lnTo>
                      <a:pt x="950608" y="385690"/>
                    </a:lnTo>
                    <a:lnTo>
                      <a:pt x="948705" y="393620"/>
                    </a:lnTo>
                    <a:lnTo>
                      <a:pt x="946486" y="401232"/>
                    </a:lnTo>
                    <a:lnTo>
                      <a:pt x="944267" y="408845"/>
                    </a:lnTo>
                    <a:lnTo>
                      <a:pt x="941731" y="416457"/>
                    </a:lnTo>
                    <a:lnTo>
                      <a:pt x="939195" y="424386"/>
                    </a:lnTo>
                    <a:lnTo>
                      <a:pt x="936342" y="431682"/>
                    </a:lnTo>
                    <a:lnTo>
                      <a:pt x="933171" y="438977"/>
                    </a:lnTo>
                    <a:lnTo>
                      <a:pt x="930001" y="445955"/>
                    </a:lnTo>
                    <a:lnTo>
                      <a:pt x="926831" y="452933"/>
                    </a:lnTo>
                    <a:lnTo>
                      <a:pt x="923344" y="459910"/>
                    </a:lnTo>
                    <a:lnTo>
                      <a:pt x="919540" y="466571"/>
                    </a:lnTo>
                    <a:lnTo>
                      <a:pt x="915735" y="473549"/>
                    </a:lnTo>
                    <a:lnTo>
                      <a:pt x="907493" y="486871"/>
                    </a:lnTo>
                    <a:lnTo>
                      <a:pt x="898616" y="499241"/>
                    </a:lnTo>
                    <a:lnTo>
                      <a:pt x="889423" y="511294"/>
                    </a:lnTo>
                    <a:lnTo>
                      <a:pt x="879595" y="523029"/>
                    </a:lnTo>
                    <a:lnTo>
                      <a:pt x="869450" y="534131"/>
                    </a:lnTo>
                    <a:lnTo>
                      <a:pt x="858672" y="544915"/>
                    </a:lnTo>
                    <a:lnTo>
                      <a:pt x="846942" y="554747"/>
                    </a:lnTo>
                    <a:lnTo>
                      <a:pt x="835529" y="564263"/>
                    </a:lnTo>
                    <a:lnTo>
                      <a:pt x="823166" y="572826"/>
                    </a:lnTo>
                    <a:lnTo>
                      <a:pt x="810802" y="581073"/>
                    </a:lnTo>
                    <a:lnTo>
                      <a:pt x="797487" y="589003"/>
                    </a:lnTo>
                    <a:lnTo>
                      <a:pt x="784172" y="595980"/>
                    </a:lnTo>
                    <a:lnTo>
                      <a:pt x="770541" y="602324"/>
                    </a:lnTo>
                    <a:lnTo>
                      <a:pt x="756592" y="608033"/>
                    </a:lnTo>
                    <a:lnTo>
                      <a:pt x="742326" y="613108"/>
                    </a:lnTo>
                    <a:lnTo>
                      <a:pt x="727743" y="617549"/>
                    </a:lnTo>
                    <a:lnTo>
                      <a:pt x="713160" y="621355"/>
                    </a:lnTo>
                    <a:lnTo>
                      <a:pt x="698260" y="624210"/>
                    </a:lnTo>
                    <a:lnTo>
                      <a:pt x="682726" y="626430"/>
                    </a:lnTo>
                    <a:lnTo>
                      <a:pt x="667509" y="628016"/>
                    </a:lnTo>
                    <a:lnTo>
                      <a:pt x="659901" y="628333"/>
                    </a:lnTo>
                    <a:lnTo>
                      <a:pt x="651975" y="628650"/>
                    </a:lnTo>
                    <a:lnTo>
                      <a:pt x="644367" y="628650"/>
                    </a:lnTo>
                    <a:lnTo>
                      <a:pt x="636758" y="628650"/>
                    </a:lnTo>
                    <a:lnTo>
                      <a:pt x="628516" y="628333"/>
                    </a:lnTo>
                    <a:lnTo>
                      <a:pt x="620590" y="627698"/>
                    </a:lnTo>
                    <a:lnTo>
                      <a:pt x="612982" y="627064"/>
                    </a:lnTo>
                    <a:lnTo>
                      <a:pt x="605056" y="626113"/>
                    </a:lnTo>
                    <a:lnTo>
                      <a:pt x="597131" y="625161"/>
                    </a:lnTo>
                    <a:lnTo>
                      <a:pt x="589205" y="623892"/>
                    </a:lnTo>
                    <a:lnTo>
                      <a:pt x="580963" y="622306"/>
                    </a:lnTo>
                    <a:lnTo>
                      <a:pt x="573354" y="620403"/>
                    </a:lnTo>
                    <a:lnTo>
                      <a:pt x="565429" y="618500"/>
                    </a:lnTo>
                    <a:lnTo>
                      <a:pt x="557820" y="616597"/>
                    </a:lnTo>
                    <a:lnTo>
                      <a:pt x="549895" y="614060"/>
                    </a:lnTo>
                    <a:lnTo>
                      <a:pt x="542603" y="611840"/>
                    </a:lnTo>
                    <a:lnTo>
                      <a:pt x="534995" y="608985"/>
                    </a:lnTo>
                    <a:lnTo>
                      <a:pt x="527703" y="606130"/>
                    </a:lnTo>
                    <a:lnTo>
                      <a:pt x="520095" y="603276"/>
                    </a:lnTo>
                    <a:lnTo>
                      <a:pt x="513121" y="600104"/>
                    </a:lnTo>
                    <a:lnTo>
                      <a:pt x="506146" y="596615"/>
                    </a:lnTo>
                    <a:lnTo>
                      <a:pt x="499172" y="593126"/>
                    </a:lnTo>
                    <a:lnTo>
                      <a:pt x="492197" y="589637"/>
                    </a:lnTo>
                    <a:lnTo>
                      <a:pt x="485540" y="585514"/>
                    </a:lnTo>
                    <a:lnTo>
                      <a:pt x="478882" y="581390"/>
                    </a:lnTo>
                    <a:lnTo>
                      <a:pt x="472542" y="577267"/>
                    </a:lnTo>
                    <a:lnTo>
                      <a:pt x="459861" y="568703"/>
                    </a:lnTo>
                    <a:lnTo>
                      <a:pt x="447498" y="559505"/>
                    </a:lnTo>
                    <a:lnTo>
                      <a:pt x="436085" y="549672"/>
                    </a:lnTo>
                    <a:lnTo>
                      <a:pt x="424989" y="539523"/>
                    </a:lnTo>
                    <a:lnTo>
                      <a:pt x="414210" y="528421"/>
                    </a:lnTo>
                    <a:lnTo>
                      <a:pt x="404383" y="517003"/>
                    </a:lnTo>
                    <a:lnTo>
                      <a:pt x="394872" y="505267"/>
                    </a:lnTo>
                    <a:lnTo>
                      <a:pt x="385996" y="493214"/>
                    </a:lnTo>
                    <a:lnTo>
                      <a:pt x="377753" y="480527"/>
                    </a:lnTo>
                    <a:lnTo>
                      <a:pt x="370145" y="467523"/>
                    </a:lnTo>
                    <a:lnTo>
                      <a:pt x="363170" y="454201"/>
                    </a:lnTo>
                    <a:lnTo>
                      <a:pt x="356513" y="440563"/>
                    </a:lnTo>
                    <a:lnTo>
                      <a:pt x="350807" y="426607"/>
                    </a:lnTo>
                    <a:lnTo>
                      <a:pt x="345734" y="412016"/>
                    </a:lnTo>
                    <a:lnTo>
                      <a:pt x="341613" y="397743"/>
                    </a:lnTo>
                    <a:lnTo>
                      <a:pt x="337809" y="382836"/>
                    </a:lnTo>
                    <a:lnTo>
                      <a:pt x="334956" y="367928"/>
                    </a:lnTo>
                    <a:lnTo>
                      <a:pt x="332736" y="352704"/>
                    </a:lnTo>
                    <a:lnTo>
                      <a:pt x="331151" y="337479"/>
                    </a:lnTo>
                    <a:lnTo>
                      <a:pt x="330517" y="329550"/>
                    </a:lnTo>
                    <a:lnTo>
                      <a:pt x="330517" y="321937"/>
                    </a:lnTo>
                    <a:lnTo>
                      <a:pt x="330200" y="314325"/>
                    </a:lnTo>
                    <a:lnTo>
                      <a:pt x="330517" y="306078"/>
                    </a:lnTo>
                    <a:lnTo>
                      <a:pt x="330834" y="298466"/>
                    </a:lnTo>
                    <a:lnTo>
                      <a:pt x="331151" y="290537"/>
                    </a:lnTo>
                    <a:lnTo>
                      <a:pt x="331785" y="282607"/>
                    </a:lnTo>
                    <a:lnTo>
                      <a:pt x="332736" y="274678"/>
                    </a:lnTo>
                    <a:lnTo>
                      <a:pt x="334004" y="267065"/>
                    </a:lnTo>
                    <a:lnTo>
                      <a:pt x="335273" y="259136"/>
                    </a:lnTo>
                    <a:lnTo>
                      <a:pt x="336858" y="250889"/>
                    </a:lnTo>
                    <a:lnTo>
                      <a:pt x="338443" y="242960"/>
                    </a:lnTo>
                    <a:lnTo>
                      <a:pt x="340345" y="235030"/>
                    </a:lnTo>
                    <a:lnTo>
                      <a:pt x="342564" y="227418"/>
                    </a:lnTo>
                    <a:lnTo>
                      <a:pt x="344783" y="219806"/>
                    </a:lnTo>
                    <a:lnTo>
                      <a:pt x="347319" y="212193"/>
                    </a:lnTo>
                    <a:lnTo>
                      <a:pt x="349855" y="204898"/>
                    </a:lnTo>
                    <a:lnTo>
                      <a:pt x="352709" y="197286"/>
                    </a:lnTo>
                    <a:lnTo>
                      <a:pt x="355879" y="189991"/>
                    </a:lnTo>
                    <a:lnTo>
                      <a:pt x="359049" y="182695"/>
                    </a:lnTo>
                    <a:lnTo>
                      <a:pt x="362536" y="175718"/>
                    </a:lnTo>
                    <a:lnTo>
                      <a:pt x="366023" y="168740"/>
                    </a:lnTo>
                    <a:lnTo>
                      <a:pt x="369828" y="162079"/>
                    </a:lnTo>
                    <a:lnTo>
                      <a:pt x="373632" y="155418"/>
                    </a:lnTo>
                    <a:lnTo>
                      <a:pt x="381557" y="142096"/>
                    </a:lnTo>
                    <a:lnTo>
                      <a:pt x="390434" y="129409"/>
                    </a:lnTo>
                    <a:lnTo>
                      <a:pt x="399628" y="117356"/>
                    </a:lnTo>
                    <a:lnTo>
                      <a:pt x="409455" y="105938"/>
                    </a:lnTo>
                    <a:lnTo>
                      <a:pt x="419917" y="94837"/>
                    </a:lnTo>
                    <a:lnTo>
                      <a:pt x="430695" y="84053"/>
                    </a:lnTo>
                    <a:lnTo>
                      <a:pt x="442108" y="73903"/>
                    </a:lnTo>
                    <a:lnTo>
                      <a:pt x="453838" y="64705"/>
                    </a:lnTo>
                    <a:lnTo>
                      <a:pt x="465885" y="55824"/>
                    </a:lnTo>
                    <a:lnTo>
                      <a:pt x="478565" y="47577"/>
                    </a:lnTo>
                    <a:lnTo>
                      <a:pt x="491563" y="39965"/>
                    </a:lnTo>
                    <a:lnTo>
                      <a:pt x="504878" y="32670"/>
                    </a:lnTo>
                    <a:lnTo>
                      <a:pt x="518510" y="26326"/>
                    </a:lnTo>
                    <a:lnTo>
                      <a:pt x="532776" y="20617"/>
                    </a:lnTo>
                    <a:lnTo>
                      <a:pt x="547042" y="15542"/>
                    </a:lnTo>
                    <a:lnTo>
                      <a:pt x="561308" y="11101"/>
                    </a:lnTo>
                    <a:lnTo>
                      <a:pt x="575890" y="7612"/>
                    </a:lnTo>
                    <a:lnTo>
                      <a:pt x="591107" y="4441"/>
                    </a:lnTo>
                    <a:lnTo>
                      <a:pt x="606324" y="2220"/>
                    </a:lnTo>
                    <a:lnTo>
                      <a:pt x="621541" y="952"/>
                    </a:lnTo>
                    <a:lnTo>
                      <a:pt x="629150" y="317"/>
                    </a:lnTo>
                    <a:lnTo>
                      <a:pt x="63739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 flipH="1">
                <a:off x="1488034" y="3077288"/>
                <a:ext cx="286814" cy="703965"/>
              </a:xfrm>
              <a:custGeom>
                <a:avLst/>
                <a:gdLst/>
                <a:ahLst/>
                <a:cxnLst/>
                <a:rect l="l" t="t" r="r" b="b"/>
                <a:pathLst>
                  <a:path w="1289050" h="3163887" extrusionOk="0">
                    <a:moveTo>
                      <a:pt x="369888" y="722312"/>
                    </a:moveTo>
                    <a:lnTo>
                      <a:pt x="374650" y="722312"/>
                    </a:lnTo>
                    <a:lnTo>
                      <a:pt x="915035" y="722312"/>
                    </a:lnTo>
                    <a:lnTo>
                      <a:pt x="919798" y="722312"/>
                    </a:lnTo>
                    <a:lnTo>
                      <a:pt x="924560" y="722630"/>
                    </a:lnTo>
                    <a:lnTo>
                      <a:pt x="933768" y="723900"/>
                    </a:lnTo>
                    <a:lnTo>
                      <a:pt x="935038" y="723900"/>
                    </a:lnTo>
                    <a:lnTo>
                      <a:pt x="944562" y="724218"/>
                    </a:lnTo>
                    <a:lnTo>
                      <a:pt x="953770" y="725170"/>
                    </a:lnTo>
                    <a:lnTo>
                      <a:pt x="962025" y="726123"/>
                    </a:lnTo>
                    <a:lnTo>
                      <a:pt x="970598" y="727711"/>
                    </a:lnTo>
                    <a:lnTo>
                      <a:pt x="977900" y="729616"/>
                    </a:lnTo>
                    <a:lnTo>
                      <a:pt x="985202" y="731522"/>
                    </a:lnTo>
                    <a:lnTo>
                      <a:pt x="999490" y="736286"/>
                    </a:lnTo>
                    <a:lnTo>
                      <a:pt x="1006475" y="738826"/>
                    </a:lnTo>
                    <a:lnTo>
                      <a:pt x="1013142" y="741685"/>
                    </a:lnTo>
                    <a:lnTo>
                      <a:pt x="1027112" y="747719"/>
                    </a:lnTo>
                    <a:lnTo>
                      <a:pt x="1040448" y="755023"/>
                    </a:lnTo>
                    <a:lnTo>
                      <a:pt x="1053782" y="762645"/>
                    </a:lnTo>
                    <a:lnTo>
                      <a:pt x="1067118" y="771220"/>
                    </a:lnTo>
                    <a:lnTo>
                      <a:pt x="1080770" y="780430"/>
                    </a:lnTo>
                    <a:lnTo>
                      <a:pt x="1094422" y="790275"/>
                    </a:lnTo>
                    <a:lnTo>
                      <a:pt x="1107758" y="801390"/>
                    </a:lnTo>
                    <a:lnTo>
                      <a:pt x="1121092" y="813141"/>
                    </a:lnTo>
                    <a:lnTo>
                      <a:pt x="1134745" y="825844"/>
                    </a:lnTo>
                    <a:lnTo>
                      <a:pt x="1148080" y="839182"/>
                    </a:lnTo>
                    <a:lnTo>
                      <a:pt x="1161098" y="853474"/>
                    </a:lnTo>
                    <a:lnTo>
                      <a:pt x="1167448" y="860778"/>
                    </a:lnTo>
                    <a:lnTo>
                      <a:pt x="1173798" y="868718"/>
                    </a:lnTo>
                    <a:lnTo>
                      <a:pt x="1180148" y="876657"/>
                    </a:lnTo>
                    <a:lnTo>
                      <a:pt x="1186180" y="884914"/>
                    </a:lnTo>
                    <a:lnTo>
                      <a:pt x="1192530" y="893172"/>
                    </a:lnTo>
                    <a:lnTo>
                      <a:pt x="1198562" y="902064"/>
                    </a:lnTo>
                    <a:lnTo>
                      <a:pt x="1204595" y="910639"/>
                    </a:lnTo>
                    <a:lnTo>
                      <a:pt x="1210310" y="919848"/>
                    </a:lnTo>
                    <a:lnTo>
                      <a:pt x="1216025" y="929376"/>
                    </a:lnTo>
                    <a:lnTo>
                      <a:pt x="1221422" y="939221"/>
                    </a:lnTo>
                    <a:lnTo>
                      <a:pt x="1226820" y="948749"/>
                    </a:lnTo>
                    <a:lnTo>
                      <a:pt x="1231900" y="958911"/>
                    </a:lnTo>
                    <a:lnTo>
                      <a:pt x="1236980" y="969074"/>
                    </a:lnTo>
                    <a:lnTo>
                      <a:pt x="1241742" y="979872"/>
                    </a:lnTo>
                    <a:lnTo>
                      <a:pt x="1246822" y="990669"/>
                    </a:lnTo>
                    <a:lnTo>
                      <a:pt x="1251268" y="1001467"/>
                    </a:lnTo>
                    <a:lnTo>
                      <a:pt x="1255712" y="1012583"/>
                    </a:lnTo>
                    <a:lnTo>
                      <a:pt x="1259522" y="1024016"/>
                    </a:lnTo>
                    <a:lnTo>
                      <a:pt x="1263332" y="1035766"/>
                    </a:lnTo>
                    <a:lnTo>
                      <a:pt x="1267142" y="1047517"/>
                    </a:lnTo>
                    <a:lnTo>
                      <a:pt x="1270318" y="1059585"/>
                    </a:lnTo>
                    <a:lnTo>
                      <a:pt x="1273492" y="1071653"/>
                    </a:lnTo>
                    <a:lnTo>
                      <a:pt x="1276350" y="1084039"/>
                    </a:lnTo>
                    <a:lnTo>
                      <a:pt x="1278890" y="1097060"/>
                    </a:lnTo>
                    <a:lnTo>
                      <a:pt x="1281430" y="1109763"/>
                    </a:lnTo>
                    <a:lnTo>
                      <a:pt x="1283335" y="1122784"/>
                    </a:lnTo>
                    <a:lnTo>
                      <a:pt x="1285240" y="1136122"/>
                    </a:lnTo>
                    <a:lnTo>
                      <a:pt x="1286510" y="1149778"/>
                    </a:lnTo>
                    <a:lnTo>
                      <a:pt x="1287780" y="1163434"/>
                    </a:lnTo>
                    <a:lnTo>
                      <a:pt x="1288415" y="1177090"/>
                    </a:lnTo>
                    <a:lnTo>
                      <a:pt x="1289050" y="1191064"/>
                    </a:lnTo>
                    <a:lnTo>
                      <a:pt x="1289050" y="1205673"/>
                    </a:lnTo>
                    <a:lnTo>
                      <a:pt x="1289050" y="1221234"/>
                    </a:lnTo>
                    <a:lnTo>
                      <a:pt x="1288415" y="1236796"/>
                    </a:lnTo>
                    <a:lnTo>
                      <a:pt x="1287462" y="1253310"/>
                    </a:lnTo>
                    <a:lnTo>
                      <a:pt x="1285875" y="1269189"/>
                    </a:lnTo>
                    <a:lnTo>
                      <a:pt x="1283970" y="1285386"/>
                    </a:lnTo>
                    <a:lnTo>
                      <a:pt x="1281748" y="1301900"/>
                    </a:lnTo>
                    <a:lnTo>
                      <a:pt x="1279208" y="1318732"/>
                    </a:lnTo>
                    <a:lnTo>
                      <a:pt x="1276032" y="1335564"/>
                    </a:lnTo>
                    <a:lnTo>
                      <a:pt x="1272222" y="1352714"/>
                    </a:lnTo>
                    <a:lnTo>
                      <a:pt x="1268412" y="1369863"/>
                    </a:lnTo>
                    <a:lnTo>
                      <a:pt x="1263968" y="1387330"/>
                    </a:lnTo>
                    <a:lnTo>
                      <a:pt x="1258888" y="1404797"/>
                    </a:lnTo>
                    <a:lnTo>
                      <a:pt x="1253490" y="1422582"/>
                    </a:lnTo>
                    <a:lnTo>
                      <a:pt x="1247458" y="1440366"/>
                    </a:lnTo>
                    <a:lnTo>
                      <a:pt x="1240790" y="1458469"/>
                    </a:lnTo>
                    <a:lnTo>
                      <a:pt x="1234122" y="1476888"/>
                    </a:lnTo>
                    <a:lnTo>
                      <a:pt x="1226502" y="1494991"/>
                    </a:lnTo>
                    <a:lnTo>
                      <a:pt x="1218882" y="1513728"/>
                    </a:lnTo>
                    <a:lnTo>
                      <a:pt x="1210310" y="1532465"/>
                    </a:lnTo>
                    <a:lnTo>
                      <a:pt x="1201420" y="1551203"/>
                    </a:lnTo>
                    <a:lnTo>
                      <a:pt x="1191895" y="1570258"/>
                    </a:lnTo>
                    <a:lnTo>
                      <a:pt x="1181735" y="1589630"/>
                    </a:lnTo>
                    <a:lnTo>
                      <a:pt x="1171258" y="1609003"/>
                    </a:lnTo>
                    <a:lnTo>
                      <a:pt x="1160145" y="1628693"/>
                    </a:lnTo>
                    <a:lnTo>
                      <a:pt x="1148715" y="1648701"/>
                    </a:lnTo>
                    <a:lnTo>
                      <a:pt x="1136650" y="1668391"/>
                    </a:lnTo>
                    <a:lnTo>
                      <a:pt x="1123632" y="1688398"/>
                    </a:lnTo>
                    <a:lnTo>
                      <a:pt x="1110298" y="1709041"/>
                    </a:lnTo>
                    <a:lnTo>
                      <a:pt x="1096328" y="1729367"/>
                    </a:lnTo>
                    <a:lnTo>
                      <a:pt x="1082040" y="1749692"/>
                    </a:lnTo>
                    <a:lnTo>
                      <a:pt x="1066800" y="1770652"/>
                    </a:lnTo>
                    <a:lnTo>
                      <a:pt x="1051242" y="1791613"/>
                    </a:lnTo>
                    <a:lnTo>
                      <a:pt x="1051242" y="1315874"/>
                    </a:lnTo>
                    <a:lnTo>
                      <a:pt x="1054735" y="1300630"/>
                    </a:lnTo>
                    <a:lnTo>
                      <a:pt x="1057592" y="1285704"/>
                    </a:lnTo>
                    <a:lnTo>
                      <a:pt x="1060132" y="1271412"/>
                    </a:lnTo>
                    <a:lnTo>
                      <a:pt x="1062038" y="1257439"/>
                    </a:lnTo>
                    <a:lnTo>
                      <a:pt x="1063625" y="1243465"/>
                    </a:lnTo>
                    <a:lnTo>
                      <a:pt x="1064578" y="1230444"/>
                    </a:lnTo>
                    <a:lnTo>
                      <a:pt x="1065212" y="1217741"/>
                    </a:lnTo>
                    <a:lnTo>
                      <a:pt x="1065212" y="1205673"/>
                    </a:lnTo>
                    <a:lnTo>
                      <a:pt x="1065212" y="1193287"/>
                    </a:lnTo>
                    <a:lnTo>
                      <a:pt x="1064578" y="1181537"/>
                    </a:lnTo>
                    <a:lnTo>
                      <a:pt x="1063625" y="1170104"/>
                    </a:lnTo>
                    <a:lnTo>
                      <a:pt x="1062355" y="1159306"/>
                    </a:lnTo>
                    <a:lnTo>
                      <a:pt x="1060768" y="1148508"/>
                    </a:lnTo>
                    <a:lnTo>
                      <a:pt x="1058862" y="1138028"/>
                    </a:lnTo>
                    <a:lnTo>
                      <a:pt x="1056958" y="1127865"/>
                    </a:lnTo>
                    <a:lnTo>
                      <a:pt x="1054418" y="1118020"/>
                    </a:lnTo>
                    <a:lnTo>
                      <a:pt x="1051878" y="1108810"/>
                    </a:lnTo>
                    <a:lnTo>
                      <a:pt x="1049020" y="1099600"/>
                    </a:lnTo>
                    <a:lnTo>
                      <a:pt x="1045845" y="1090708"/>
                    </a:lnTo>
                    <a:lnTo>
                      <a:pt x="1042352" y="1081816"/>
                    </a:lnTo>
                    <a:lnTo>
                      <a:pt x="1038860" y="1073558"/>
                    </a:lnTo>
                    <a:lnTo>
                      <a:pt x="1035050" y="1065301"/>
                    </a:lnTo>
                    <a:lnTo>
                      <a:pt x="1031240" y="1057679"/>
                    </a:lnTo>
                    <a:lnTo>
                      <a:pt x="1027112" y="1050057"/>
                    </a:lnTo>
                    <a:lnTo>
                      <a:pt x="1023302" y="1043388"/>
                    </a:lnTo>
                    <a:lnTo>
                      <a:pt x="1023302" y="1251405"/>
                    </a:lnTo>
                    <a:lnTo>
                      <a:pt x="1023302" y="1401304"/>
                    </a:lnTo>
                    <a:lnTo>
                      <a:pt x="1023302" y="1827817"/>
                    </a:lnTo>
                    <a:lnTo>
                      <a:pt x="1023302" y="2990805"/>
                    </a:lnTo>
                    <a:lnTo>
                      <a:pt x="1022985" y="2999697"/>
                    </a:lnTo>
                    <a:lnTo>
                      <a:pt x="1022032" y="3008589"/>
                    </a:lnTo>
                    <a:lnTo>
                      <a:pt x="1021080" y="3017164"/>
                    </a:lnTo>
                    <a:lnTo>
                      <a:pt x="1019492" y="3025739"/>
                    </a:lnTo>
                    <a:lnTo>
                      <a:pt x="1017588" y="3034313"/>
                    </a:lnTo>
                    <a:lnTo>
                      <a:pt x="1015365" y="3042253"/>
                    </a:lnTo>
                    <a:lnTo>
                      <a:pt x="1012508" y="3050510"/>
                    </a:lnTo>
                    <a:lnTo>
                      <a:pt x="1009332" y="3058132"/>
                    </a:lnTo>
                    <a:lnTo>
                      <a:pt x="1005840" y="3065754"/>
                    </a:lnTo>
                    <a:lnTo>
                      <a:pt x="1002348" y="3073059"/>
                    </a:lnTo>
                    <a:lnTo>
                      <a:pt x="997902" y="3080680"/>
                    </a:lnTo>
                    <a:lnTo>
                      <a:pt x="993458" y="3087667"/>
                    </a:lnTo>
                    <a:lnTo>
                      <a:pt x="988695" y="3094337"/>
                    </a:lnTo>
                    <a:lnTo>
                      <a:pt x="983615" y="3101006"/>
                    </a:lnTo>
                    <a:lnTo>
                      <a:pt x="978218" y="3107040"/>
                    </a:lnTo>
                    <a:lnTo>
                      <a:pt x="972502" y="3113074"/>
                    </a:lnTo>
                    <a:lnTo>
                      <a:pt x="966152" y="3118790"/>
                    </a:lnTo>
                    <a:lnTo>
                      <a:pt x="960120" y="3124189"/>
                    </a:lnTo>
                    <a:lnTo>
                      <a:pt x="953452" y="3129271"/>
                    </a:lnTo>
                    <a:lnTo>
                      <a:pt x="946785" y="3134352"/>
                    </a:lnTo>
                    <a:lnTo>
                      <a:pt x="939800" y="3139116"/>
                    </a:lnTo>
                    <a:lnTo>
                      <a:pt x="932498" y="3143244"/>
                    </a:lnTo>
                    <a:lnTo>
                      <a:pt x="925195" y="3147055"/>
                    </a:lnTo>
                    <a:lnTo>
                      <a:pt x="917575" y="3150231"/>
                    </a:lnTo>
                    <a:lnTo>
                      <a:pt x="909320" y="3153407"/>
                    </a:lnTo>
                    <a:lnTo>
                      <a:pt x="901382" y="3156265"/>
                    </a:lnTo>
                    <a:lnTo>
                      <a:pt x="893445" y="3158488"/>
                    </a:lnTo>
                    <a:lnTo>
                      <a:pt x="884872" y="3160394"/>
                    </a:lnTo>
                    <a:lnTo>
                      <a:pt x="876618" y="3161982"/>
                    </a:lnTo>
                    <a:lnTo>
                      <a:pt x="868045" y="3162934"/>
                    </a:lnTo>
                    <a:lnTo>
                      <a:pt x="859155" y="3163570"/>
                    </a:lnTo>
                    <a:lnTo>
                      <a:pt x="849948" y="3163887"/>
                    </a:lnTo>
                    <a:lnTo>
                      <a:pt x="841058" y="3163570"/>
                    </a:lnTo>
                    <a:lnTo>
                      <a:pt x="832485" y="3162934"/>
                    </a:lnTo>
                    <a:lnTo>
                      <a:pt x="823912" y="3161982"/>
                    </a:lnTo>
                    <a:lnTo>
                      <a:pt x="815340" y="3160394"/>
                    </a:lnTo>
                    <a:lnTo>
                      <a:pt x="807085" y="3158488"/>
                    </a:lnTo>
                    <a:lnTo>
                      <a:pt x="798513" y="3156265"/>
                    </a:lnTo>
                    <a:lnTo>
                      <a:pt x="790575" y="3153407"/>
                    </a:lnTo>
                    <a:lnTo>
                      <a:pt x="782638" y="3150231"/>
                    </a:lnTo>
                    <a:lnTo>
                      <a:pt x="775018" y="3147055"/>
                    </a:lnTo>
                    <a:lnTo>
                      <a:pt x="767715" y="3143244"/>
                    </a:lnTo>
                    <a:lnTo>
                      <a:pt x="760413" y="3139116"/>
                    </a:lnTo>
                    <a:lnTo>
                      <a:pt x="753428" y="3134352"/>
                    </a:lnTo>
                    <a:lnTo>
                      <a:pt x="746443" y="3129271"/>
                    </a:lnTo>
                    <a:lnTo>
                      <a:pt x="740093" y="3124189"/>
                    </a:lnTo>
                    <a:lnTo>
                      <a:pt x="733743" y="3118790"/>
                    </a:lnTo>
                    <a:lnTo>
                      <a:pt x="727710" y="3113074"/>
                    </a:lnTo>
                    <a:lnTo>
                      <a:pt x="721995" y="3107040"/>
                    </a:lnTo>
                    <a:lnTo>
                      <a:pt x="716598" y="3101006"/>
                    </a:lnTo>
                    <a:lnTo>
                      <a:pt x="711518" y="3094337"/>
                    </a:lnTo>
                    <a:lnTo>
                      <a:pt x="706755" y="3087667"/>
                    </a:lnTo>
                    <a:lnTo>
                      <a:pt x="702310" y="3080680"/>
                    </a:lnTo>
                    <a:lnTo>
                      <a:pt x="698183" y="3073059"/>
                    </a:lnTo>
                    <a:lnTo>
                      <a:pt x="694373" y="3065754"/>
                    </a:lnTo>
                    <a:lnTo>
                      <a:pt x="690563" y="3058132"/>
                    </a:lnTo>
                    <a:lnTo>
                      <a:pt x="687388" y="3050510"/>
                    </a:lnTo>
                    <a:lnTo>
                      <a:pt x="684848" y="3042253"/>
                    </a:lnTo>
                    <a:lnTo>
                      <a:pt x="682625" y="3034313"/>
                    </a:lnTo>
                    <a:lnTo>
                      <a:pt x="680720" y="3025739"/>
                    </a:lnTo>
                    <a:lnTo>
                      <a:pt x="679133" y="3017164"/>
                    </a:lnTo>
                    <a:lnTo>
                      <a:pt x="677863" y="3008589"/>
                    </a:lnTo>
                    <a:lnTo>
                      <a:pt x="677228" y="2999697"/>
                    </a:lnTo>
                    <a:lnTo>
                      <a:pt x="677228" y="2990805"/>
                    </a:lnTo>
                    <a:lnTo>
                      <a:pt x="677228" y="1895462"/>
                    </a:lnTo>
                    <a:lnTo>
                      <a:pt x="612458" y="1895462"/>
                    </a:lnTo>
                    <a:lnTo>
                      <a:pt x="612458" y="2990805"/>
                    </a:lnTo>
                    <a:lnTo>
                      <a:pt x="612140" y="2999697"/>
                    </a:lnTo>
                    <a:lnTo>
                      <a:pt x="611505" y="3008589"/>
                    </a:lnTo>
                    <a:lnTo>
                      <a:pt x="610235" y="3017164"/>
                    </a:lnTo>
                    <a:lnTo>
                      <a:pt x="608648" y="3025739"/>
                    </a:lnTo>
                    <a:lnTo>
                      <a:pt x="606743" y="3034313"/>
                    </a:lnTo>
                    <a:lnTo>
                      <a:pt x="604520" y="3042253"/>
                    </a:lnTo>
                    <a:lnTo>
                      <a:pt x="601980" y="3050510"/>
                    </a:lnTo>
                    <a:lnTo>
                      <a:pt x="598805" y="3058132"/>
                    </a:lnTo>
                    <a:lnTo>
                      <a:pt x="595313" y="3065754"/>
                    </a:lnTo>
                    <a:lnTo>
                      <a:pt x="591503" y="3073059"/>
                    </a:lnTo>
                    <a:lnTo>
                      <a:pt x="587375" y="3080680"/>
                    </a:lnTo>
                    <a:lnTo>
                      <a:pt x="582930" y="3087667"/>
                    </a:lnTo>
                    <a:lnTo>
                      <a:pt x="577850" y="3094337"/>
                    </a:lnTo>
                    <a:lnTo>
                      <a:pt x="572770" y="3101006"/>
                    </a:lnTo>
                    <a:lnTo>
                      <a:pt x="567373" y="3107040"/>
                    </a:lnTo>
                    <a:lnTo>
                      <a:pt x="561658" y="3113074"/>
                    </a:lnTo>
                    <a:lnTo>
                      <a:pt x="555625" y="3118790"/>
                    </a:lnTo>
                    <a:lnTo>
                      <a:pt x="549275" y="3124189"/>
                    </a:lnTo>
                    <a:lnTo>
                      <a:pt x="542925" y="3129271"/>
                    </a:lnTo>
                    <a:lnTo>
                      <a:pt x="536258" y="3134352"/>
                    </a:lnTo>
                    <a:lnTo>
                      <a:pt x="529273" y="3139116"/>
                    </a:lnTo>
                    <a:lnTo>
                      <a:pt x="521653" y="3143244"/>
                    </a:lnTo>
                    <a:lnTo>
                      <a:pt x="514350" y="3147055"/>
                    </a:lnTo>
                    <a:lnTo>
                      <a:pt x="506730" y="3150231"/>
                    </a:lnTo>
                    <a:lnTo>
                      <a:pt x="498793" y="3153407"/>
                    </a:lnTo>
                    <a:lnTo>
                      <a:pt x="490855" y="3156265"/>
                    </a:lnTo>
                    <a:lnTo>
                      <a:pt x="482600" y="3158488"/>
                    </a:lnTo>
                    <a:lnTo>
                      <a:pt x="474345" y="3160394"/>
                    </a:lnTo>
                    <a:lnTo>
                      <a:pt x="465455" y="3161982"/>
                    </a:lnTo>
                    <a:lnTo>
                      <a:pt x="456883" y="3162934"/>
                    </a:lnTo>
                    <a:lnTo>
                      <a:pt x="448310" y="3163570"/>
                    </a:lnTo>
                    <a:lnTo>
                      <a:pt x="439420" y="3163887"/>
                    </a:lnTo>
                    <a:lnTo>
                      <a:pt x="430530" y="3163570"/>
                    </a:lnTo>
                    <a:lnTo>
                      <a:pt x="421640" y="3162934"/>
                    </a:lnTo>
                    <a:lnTo>
                      <a:pt x="412750" y="3161982"/>
                    </a:lnTo>
                    <a:lnTo>
                      <a:pt x="404495" y="3160394"/>
                    </a:lnTo>
                    <a:lnTo>
                      <a:pt x="395923" y="3158488"/>
                    </a:lnTo>
                    <a:lnTo>
                      <a:pt x="387985" y="3156265"/>
                    </a:lnTo>
                    <a:lnTo>
                      <a:pt x="380048" y="3153407"/>
                    </a:lnTo>
                    <a:lnTo>
                      <a:pt x="372110" y="3150231"/>
                    </a:lnTo>
                    <a:lnTo>
                      <a:pt x="364490" y="3147055"/>
                    </a:lnTo>
                    <a:lnTo>
                      <a:pt x="356870" y="3143244"/>
                    </a:lnTo>
                    <a:lnTo>
                      <a:pt x="349568" y="3139116"/>
                    </a:lnTo>
                    <a:lnTo>
                      <a:pt x="342583" y="3134352"/>
                    </a:lnTo>
                    <a:lnTo>
                      <a:pt x="335915" y="3129271"/>
                    </a:lnTo>
                    <a:lnTo>
                      <a:pt x="329248" y="3124189"/>
                    </a:lnTo>
                    <a:lnTo>
                      <a:pt x="323215" y="3118790"/>
                    </a:lnTo>
                    <a:lnTo>
                      <a:pt x="317183" y="3113074"/>
                    </a:lnTo>
                    <a:lnTo>
                      <a:pt x="311468" y="3107040"/>
                    </a:lnTo>
                    <a:lnTo>
                      <a:pt x="306070" y="3101006"/>
                    </a:lnTo>
                    <a:lnTo>
                      <a:pt x="300673" y="3094337"/>
                    </a:lnTo>
                    <a:lnTo>
                      <a:pt x="295910" y="3087667"/>
                    </a:lnTo>
                    <a:lnTo>
                      <a:pt x="291465" y="3080680"/>
                    </a:lnTo>
                    <a:lnTo>
                      <a:pt x="287338" y="3073059"/>
                    </a:lnTo>
                    <a:lnTo>
                      <a:pt x="283528" y="3065754"/>
                    </a:lnTo>
                    <a:lnTo>
                      <a:pt x="280035" y="3058132"/>
                    </a:lnTo>
                    <a:lnTo>
                      <a:pt x="276860" y="3050510"/>
                    </a:lnTo>
                    <a:lnTo>
                      <a:pt x="274320" y="3042253"/>
                    </a:lnTo>
                    <a:lnTo>
                      <a:pt x="271780" y="3034313"/>
                    </a:lnTo>
                    <a:lnTo>
                      <a:pt x="269875" y="3025739"/>
                    </a:lnTo>
                    <a:lnTo>
                      <a:pt x="268288" y="3017164"/>
                    </a:lnTo>
                    <a:lnTo>
                      <a:pt x="267335" y="3008589"/>
                    </a:lnTo>
                    <a:lnTo>
                      <a:pt x="266700" y="2999697"/>
                    </a:lnTo>
                    <a:lnTo>
                      <a:pt x="266383" y="2990805"/>
                    </a:lnTo>
                    <a:lnTo>
                      <a:pt x="266383" y="1827817"/>
                    </a:lnTo>
                    <a:lnTo>
                      <a:pt x="266383" y="1401621"/>
                    </a:lnTo>
                    <a:lnTo>
                      <a:pt x="266383" y="1251405"/>
                    </a:lnTo>
                    <a:lnTo>
                      <a:pt x="266383" y="1043388"/>
                    </a:lnTo>
                    <a:lnTo>
                      <a:pt x="261938" y="1051328"/>
                    </a:lnTo>
                    <a:lnTo>
                      <a:pt x="257810" y="1059267"/>
                    </a:lnTo>
                    <a:lnTo>
                      <a:pt x="253683" y="1067524"/>
                    </a:lnTo>
                    <a:lnTo>
                      <a:pt x="249555" y="1076099"/>
                    </a:lnTo>
                    <a:lnTo>
                      <a:pt x="245745" y="1084991"/>
                    </a:lnTo>
                    <a:lnTo>
                      <a:pt x="242253" y="1094519"/>
                    </a:lnTo>
                    <a:lnTo>
                      <a:pt x="239078" y="1104046"/>
                    </a:lnTo>
                    <a:lnTo>
                      <a:pt x="236220" y="1113891"/>
                    </a:lnTo>
                    <a:lnTo>
                      <a:pt x="233363" y="1124054"/>
                    </a:lnTo>
                    <a:lnTo>
                      <a:pt x="231140" y="1134534"/>
                    </a:lnTo>
                    <a:lnTo>
                      <a:pt x="228918" y="1145650"/>
                    </a:lnTo>
                    <a:lnTo>
                      <a:pt x="227330" y="1156765"/>
                    </a:lnTo>
                    <a:lnTo>
                      <a:pt x="226060" y="1168516"/>
                    </a:lnTo>
                    <a:lnTo>
                      <a:pt x="224790" y="1180266"/>
                    </a:lnTo>
                    <a:lnTo>
                      <a:pt x="224155" y="1192652"/>
                    </a:lnTo>
                    <a:lnTo>
                      <a:pt x="223838" y="1205673"/>
                    </a:lnTo>
                    <a:lnTo>
                      <a:pt x="224155" y="1218059"/>
                    </a:lnTo>
                    <a:lnTo>
                      <a:pt x="224790" y="1230762"/>
                    </a:lnTo>
                    <a:lnTo>
                      <a:pt x="225743" y="1243783"/>
                    </a:lnTo>
                    <a:lnTo>
                      <a:pt x="227330" y="1257756"/>
                    </a:lnTo>
                    <a:lnTo>
                      <a:pt x="229235" y="1271730"/>
                    </a:lnTo>
                    <a:lnTo>
                      <a:pt x="231775" y="1286021"/>
                    </a:lnTo>
                    <a:lnTo>
                      <a:pt x="234633" y="1300948"/>
                    </a:lnTo>
                    <a:lnTo>
                      <a:pt x="238443" y="1316509"/>
                    </a:lnTo>
                    <a:lnTo>
                      <a:pt x="238443" y="1791613"/>
                    </a:lnTo>
                    <a:lnTo>
                      <a:pt x="222568" y="1770970"/>
                    </a:lnTo>
                    <a:lnTo>
                      <a:pt x="207645" y="1749692"/>
                    </a:lnTo>
                    <a:lnTo>
                      <a:pt x="193040" y="1729367"/>
                    </a:lnTo>
                    <a:lnTo>
                      <a:pt x="179070" y="1709041"/>
                    </a:lnTo>
                    <a:lnTo>
                      <a:pt x="165735" y="1688398"/>
                    </a:lnTo>
                    <a:lnTo>
                      <a:pt x="153035" y="1668391"/>
                    </a:lnTo>
                    <a:lnTo>
                      <a:pt x="140970" y="1648701"/>
                    </a:lnTo>
                    <a:lnTo>
                      <a:pt x="129223" y="1628693"/>
                    </a:lnTo>
                    <a:lnTo>
                      <a:pt x="118110" y="1609003"/>
                    </a:lnTo>
                    <a:lnTo>
                      <a:pt x="107633" y="1589948"/>
                    </a:lnTo>
                    <a:lnTo>
                      <a:pt x="97473" y="1570258"/>
                    </a:lnTo>
                    <a:lnTo>
                      <a:pt x="88265" y="1551520"/>
                    </a:lnTo>
                    <a:lnTo>
                      <a:pt x="79058" y="1532465"/>
                    </a:lnTo>
                    <a:lnTo>
                      <a:pt x="70485" y="1513728"/>
                    </a:lnTo>
                    <a:lnTo>
                      <a:pt x="62548" y="1495308"/>
                    </a:lnTo>
                    <a:lnTo>
                      <a:pt x="55245" y="1476888"/>
                    </a:lnTo>
                    <a:lnTo>
                      <a:pt x="48578" y="1458469"/>
                    </a:lnTo>
                    <a:lnTo>
                      <a:pt x="41910" y="1440366"/>
                    </a:lnTo>
                    <a:lnTo>
                      <a:pt x="36195" y="1422582"/>
                    </a:lnTo>
                    <a:lnTo>
                      <a:pt x="30798" y="1404797"/>
                    </a:lnTo>
                    <a:lnTo>
                      <a:pt x="25400" y="1387330"/>
                    </a:lnTo>
                    <a:lnTo>
                      <a:pt x="20955" y="1369863"/>
                    </a:lnTo>
                    <a:lnTo>
                      <a:pt x="16828" y="1352714"/>
                    </a:lnTo>
                    <a:lnTo>
                      <a:pt x="13335" y="1335564"/>
                    </a:lnTo>
                    <a:lnTo>
                      <a:pt x="10160" y="1318732"/>
                    </a:lnTo>
                    <a:lnTo>
                      <a:pt x="7620" y="1301900"/>
                    </a:lnTo>
                    <a:lnTo>
                      <a:pt x="5398" y="1285386"/>
                    </a:lnTo>
                    <a:lnTo>
                      <a:pt x="3493" y="1269189"/>
                    </a:lnTo>
                    <a:lnTo>
                      <a:pt x="1905" y="1253310"/>
                    </a:lnTo>
                    <a:lnTo>
                      <a:pt x="953" y="1236796"/>
                    </a:lnTo>
                    <a:lnTo>
                      <a:pt x="318" y="1221234"/>
                    </a:lnTo>
                    <a:lnTo>
                      <a:pt x="0" y="1205673"/>
                    </a:lnTo>
                    <a:lnTo>
                      <a:pt x="318" y="1192969"/>
                    </a:lnTo>
                    <a:lnTo>
                      <a:pt x="635" y="1180584"/>
                    </a:lnTo>
                    <a:lnTo>
                      <a:pt x="1270" y="1168516"/>
                    </a:lnTo>
                    <a:lnTo>
                      <a:pt x="2223" y="1156448"/>
                    </a:lnTo>
                    <a:lnTo>
                      <a:pt x="3175" y="1144697"/>
                    </a:lnTo>
                    <a:lnTo>
                      <a:pt x="4445" y="1132629"/>
                    </a:lnTo>
                    <a:lnTo>
                      <a:pt x="6033" y="1121196"/>
                    </a:lnTo>
                    <a:lnTo>
                      <a:pt x="7938" y="1109763"/>
                    </a:lnTo>
                    <a:lnTo>
                      <a:pt x="9843" y="1098647"/>
                    </a:lnTo>
                    <a:lnTo>
                      <a:pt x="12065" y="1087532"/>
                    </a:lnTo>
                    <a:lnTo>
                      <a:pt x="14605" y="1076417"/>
                    </a:lnTo>
                    <a:lnTo>
                      <a:pt x="17145" y="1065619"/>
                    </a:lnTo>
                    <a:lnTo>
                      <a:pt x="20003" y="1055139"/>
                    </a:lnTo>
                    <a:lnTo>
                      <a:pt x="23178" y="1044658"/>
                    </a:lnTo>
                    <a:lnTo>
                      <a:pt x="26353" y="1034178"/>
                    </a:lnTo>
                    <a:lnTo>
                      <a:pt x="29845" y="1024016"/>
                    </a:lnTo>
                    <a:lnTo>
                      <a:pt x="33655" y="1013853"/>
                    </a:lnTo>
                    <a:lnTo>
                      <a:pt x="37148" y="1004325"/>
                    </a:lnTo>
                    <a:lnTo>
                      <a:pt x="40958" y="994480"/>
                    </a:lnTo>
                    <a:lnTo>
                      <a:pt x="45085" y="985270"/>
                    </a:lnTo>
                    <a:lnTo>
                      <a:pt x="49213" y="975743"/>
                    </a:lnTo>
                    <a:lnTo>
                      <a:pt x="53658" y="966533"/>
                    </a:lnTo>
                    <a:lnTo>
                      <a:pt x="58103" y="957641"/>
                    </a:lnTo>
                    <a:lnTo>
                      <a:pt x="62548" y="948749"/>
                    </a:lnTo>
                    <a:lnTo>
                      <a:pt x="72073" y="931917"/>
                    </a:lnTo>
                    <a:lnTo>
                      <a:pt x="81915" y="915402"/>
                    </a:lnTo>
                    <a:lnTo>
                      <a:pt x="92393" y="899841"/>
                    </a:lnTo>
                    <a:lnTo>
                      <a:pt x="103188" y="884914"/>
                    </a:lnTo>
                    <a:lnTo>
                      <a:pt x="113983" y="870941"/>
                    </a:lnTo>
                    <a:lnTo>
                      <a:pt x="125413" y="857285"/>
                    </a:lnTo>
                    <a:lnTo>
                      <a:pt x="136525" y="844264"/>
                    </a:lnTo>
                    <a:lnTo>
                      <a:pt x="148273" y="832513"/>
                    </a:lnTo>
                    <a:lnTo>
                      <a:pt x="160020" y="821080"/>
                    </a:lnTo>
                    <a:lnTo>
                      <a:pt x="171450" y="810282"/>
                    </a:lnTo>
                    <a:lnTo>
                      <a:pt x="183198" y="799802"/>
                    </a:lnTo>
                    <a:lnTo>
                      <a:pt x="194945" y="790275"/>
                    </a:lnTo>
                    <a:lnTo>
                      <a:pt x="207010" y="781700"/>
                    </a:lnTo>
                    <a:lnTo>
                      <a:pt x="218758" y="773443"/>
                    </a:lnTo>
                    <a:lnTo>
                      <a:pt x="230505" y="765821"/>
                    </a:lnTo>
                    <a:lnTo>
                      <a:pt x="242570" y="758834"/>
                    </a:lnTo>
                    <a:lnTo>
                      <a:pt x="254635" y="752165"/>
                    </a:lnTo>
                    <a:lnTo>
                      <a:pt x="266383" y="746131"/>
                    </a:lnTo>
                    <a:lnTo>
                      <a:pt x="278130" y="741049"/>
                    </a:lnTo>
                    <a:lnTo>
                      <a:pt x="289878" y="736286"/>
                    </a:lnTo>
                    <a:lnTo>
                      <a:pt x="304165" y="731522"/>
                    </a:lnTo>
                    <a:lnTo>
                      <a:pt x="311785" y="729616"/>
                    </a:lnTo>
                    <a:lnTo>
                      <a:pt x="319088" y="727711"/>
                    </a:lnTo>
                    <a:lnTo>
                      <a:pt x="327343" y="726123"/>
                    </a:lnTo>
                    <a:lnTo>
                      <a:pt x="335598" y="725170"/>
                    </a:lnTo>
                    <a:lnTo>
                      <a:pt x="344805" y="724218"/>
                    </a:lnTo>
                    <a:lnTo>
                      <a:pt x="354330" y="723900"/>
                    </a:lnTo>
                    <a:lnTo>
                      <a:pt x="355600" y="723900"/>
                    </a:lnTo>
                    <a:lnTo>
                      <a:pt x="360045" y="723265"/>
                    </a:lnTo>
                    <a:lnTo>
                      <a:pt x="365125" y="722630"/>
                    </a:lnTo>
                    <a:lnTo>
                      <a:pt x="369888" y="722312"/>
                    </a:lnTo>
                    <a:close/>
                    <a:moveTo>
                      <a:pt x="637392" y="0"/>
                    </a:moveTo>
                    <a:lnTo>
                      <a:pt x="645001" y="0"/>
                    </a:lnTo>
                    <a:lnTo>
                      <a:pt x="652926" y="0"/>
                    </a:lnTo>
                    <a:lnTo>
                      <a:pt x="660535" y="317"/>
                    </a:lnTo>
                    <a:lnTo>
                      <a:pt x="668460" y="952"/>
                    </a:lnTo>
                    <a:lnTo>
                      <a:pt x="676386" y="1586"/>
                    </a:lnTo>
                    <a:lnTo>
                      <a:pt x="683994" y="2537"/>
                    </a:lnTo>
                    <a:lnTo>
                      <a:pt x="692237" y="3489"/>
                    </a:lnTo>
                    <a:lnTo>
                      <a:pt x="700162" y="5075"/>
                    </a:lnTo>
                    <a:lnTo>
                      <a:pt x="708088" y="6344"/>
                    </a:lnTo>
                    <a:lnTo>
                      <a:pt x="716013" y="8247"/>
                    </a:lnTo>
                    <a:lnTo>
                      <a:pt x="723622" y="10150"/>
                    </a:lnTo>
                    <a:lnTo>
                      <a:pt x="731547" y="12370"/>
                    </a:lnTo>
                    <a:lnTo>
                      <a:pt x="739156" y="14590"/>
                    </a:lnTo>
                    <a:lnTo>
                      <a:pt x="747081" y="17128"/>
                    </a:lnTo>
                    <a:lnTo>
                      <a:pt x="754373" y="19665"/>
                    </a:lnTo>
                    <a:lnTo>
                      <a:pt x="761664" y="22520"/>
                    </a:lnTo>
                    <a:lnTo>
                      <a:pt x="768955" y="25374"/>
                    </a:lnTo>
                    <a:lnTo>
                      <a:pt x="775930" y="28546"/>
                    </a:lnTo>
                    <a:lnTo>
                      <a:pt x="783221" y="32035"/>
                    </a:lnTo>
                    <a:lnTo>
                      <a:pt x="789879" y="35524"/>
                    </a:lnTo>
                    <a:lnTo>
                      <a:pt x="796853" y="39330"/>
                    </a:lnTo>
                    <a:lnTo>
                      <a:pt x="803828" y="43136"/>
                    </a:lnTo>
                    <a:lnTo>
                      <a:pt x="810485" y="47260"/>
                    </a:lnTo>
                    <a:lnTo>
                      <a:pt x="816825" y="51383"/>
                    </a:lnTo>
                    <a:lnTo>
                      <a:pt x="829506" y="59947"/>
                    </a:lnTo>
                    <a:lnTo>
                      <a:pt x="841553" y="69145"/>
                    </a:lnTo>
                    <a:lnTo>
                      <a:pt x="852965" y="78978"/>
                    </a:lnTo>
                    <a:lnTo>
                      <a:pt x="864378" y="89445"/>
                    </a:lnTo>
                    <a:lnTo>
                      <a:pt x="874840" y="100546"/>
                    </a:lnTo>
                    <a:lnTo>
                      <a:pt x="884667" y="111647"/>
                    </a:lnTo>
                    <a:lnTo>
                      <a:pt x="894178" y="123383"/>
                    </a:lnTo>
                    <a:lnTo>
                      <a:pt x="903055" y="135436"/>
                    </a:lnTo>
                    <a:lnTo>
                      <a:pt x="911297" y="148440"/>
                    </a:lnTo>
                    <a:lnTo>
                      <a:pt x="919223" y="161444"/>
                    </a:lnTo>
                    <a:lnTo>
                      <a:pt x="926197" y="174766"/>
                    </a:lnTo>
                    <a:lnTo>
                      <a:pt x="932537" y="188087"/>
                    </a:lnTo>
                    <a:lnTo>
                      <a:pt x="938244" y="202361"/>
                    </a:lnTo>
                    <a:lnTo>
                      <a:pt x="943316" y="216634"/>
                    </a:lnTo>
                    <a:lnTo>
                      <a:pt x="947754" y="231224"/>
                    </a:lnTo>
                    <a:lnTo>
                      <a:pt x="951242" y="245814"/>
                    </a:lnTo>
                    <a:lnTo>
                      <a:pt x="954095" y="261039"/>
                    </a:lnTo>
                    <a:lnTo>
                      <a:pt x="956314" y="276263"/>
                    </a:lnTo>
                    <a:lnTo>
                      <a:pt x="957899" y="291488"/>
                    </a:lnTo>
                    <a:lnTo>
                      <a:pt x="958533" y="299100"/>
                    </a:lnTo>
                    <a:lnTo>
                      <a:pt x="958533" y="306713"/>
                    </a:lnTo>
                    <a:lnTo>
                      <a:pt x="958850" y="314959"/>
                    </a:lnTo>
                    <a:lnTo>
                      <a:pt x="958533" y="322572"/>
                    </a:lnTo>
                    <a:lnTo>
                      <a:pt x="958216" y="330501"/>
                    </a:lnTo>
                    <a:lnTo>
                      <a:pt x="957899" y="338113"/>
                    </a:lnTo>
                    <a:lnTo>
                      <a:pt x="957265" y="346043"/>
                    </a:lnTo>
                    <a:lnTo>
                      <a:pt x="956314" y="353972"/>
                    </a:lnTo>
                    <a:lnTo>
                      <a:pt x="955046" y="361902"/>
                    </a:lnTo>
                    <a:lnTo>
                      <a:pt x="953778" y="369831"/>
                    </a:lnTo>
                    <a:lnTo>
                      <a:pt x="952193" y="377761"/>
                    </a:lnTo>
                    <a:lnTo>
                      <a:pt x="950608" y="385690"/>
                    </a:lnTo>
                    <a:lnTo>
                      <a:pt x="948705" y="393620"/>
                    </a:lnTo>
                    <a:lnTo>
                      <a:pt x="946486" y="401232"/>
                    </a:lnTo>
                    <a:lnTo>
                      <a:pt x="944267" y="408845"/>
                    </a:lnTo>
                    <a:lnTo>
                      <a:pt x="941731" y="416457"/>
                    </a:lnTo>
                    <a:lnTo>
                      <a:pt x="939195" y="424386"/>
                    </a:lnTo>
                    <a:lnTo>
                      <a:pt x="936342" y="431682"/>
                    </a:lnTo>
                    <a:lnTo>
                      <a:pt x="933171" y="438977"/>
                    </a:lnTo>
                    <a:lnTo>
                      <a:pt x="930001" y="445955"/>
                    </a:lnTo>
                    <a:lnTo>
                      <a:pt x="926831" y="452933"/>
                    </a:lnTo>
                    <a:lnTo>
                      <a:pt x="923344" y="459910"/>
                    </a:lnTo>
                    <a:lnTo>
                      <a:pt x="919540" y="466571"/>
                    </a:lnTo>
                    <a:lnTo>
                      <a:pt x="915735" y="473549"/>
                    </a:lnTo>
                    <a:lnTo>
                      <a:pt x="907493" y="486871"/>
                    </a:lnTo>
                    <a:lnTo>
                      <a:pt x="898616" y="499241"/>
                    </a:lnTo>
                    <a:lnTo>
                      <a:pt x="889423" y="511294"/>
                    </a:lnTo>
                    <a:lnTo>
                      <a:pt x="879595" y="523029"/>
                    </a:lnTo>
                    <a:lnTo>
                      <a:pt x="869450" y="534131"/>
                    </a:lnTo>
                    <a:lnTo>
                      <a:pt x="858672" y="544915"/>
                    </a:lnTo>
                    <a:lnTo>
                      <a:pt x="846942" y="554747"/>
                    </a:lnTo>
                    <a:lnTo>
                      <a:pt x="835529" y="564263"/>
                    </a:lnTo>
                    <a:lnTo>
                      <a:pt x="823166" y="572826"/>
                    </a:lnTo>
                    <a:lnTo>
                      <a:pt x="810802" y="581073"/>
                    </a:lnTo>
                    <a:lnTo>
                      <a:pt x="797487" y="589003"/>
                    </a:lnTo>
                    <a:lnTo>
                      <a:pt x="784172" y="595980"/>
                    </a:lnTo>
                    <a:lnTo>
                      <a:pt x="770541" y="602324"/>
                    </a:lnTo>
                    <a:lnTo>
                      <a:pt x="756592" y="608033"/>
                    </a:lnTo>
                    <a:lnTo>
                      <a:pt x="742326" y="613108"/>
                    </a:lnTo>
                    <a:lnTo>
                      <a:pt x="727743" y="617549"/>
                    </a:lnTo>
                    <a:lnTo>
                      <a:pt x="713160" y="621355"/>
                    </a:lnTo>
                    <a:lnTo>
                      <a:pt x="698260" y="624210"/>
                    </a:lnTo>
                    <a:lnTo>
                      <a:pt x="682726" y="626430"/>
                    </a:lnTo>
                    <a:lnTo>
                      <a:pt x="667509" y="628016"/>
                    </a:lnTo>
                    <a:lnTo>
                      <a:pt x="659901" y="628333"/>
                    </a:lnTo>
                    <a:lnTo>
                      <a:pt x="651975" y="628650"/>
                    </a:lnTo>
                    <a:lnTo>
                      <a:pt x="644367" y="628650"/>
                    </a:lnTo>
                    <a:lnTo>
                      <a:pt x="636758" y="628650"/>
                    </a:lnTo>
                    <a:lnTo>
                      <a:pt x="628516" y="628333"/>
                    </a:lnTo>
                    <a:lnTo>
                      <a:pt x="620590" y="627698"/>
                    </a:lnTo>
                    <a:lnTo>
                      <a:pt x="612982" y="627064"/>
                    </a:lnTo>
                    <a:lnTo>
                      <a:pt x="605056" y="626113"/>
                    </a:lnTo>
                    <a:lnTo>
                      <a:pt x="597131" y="625161"/>
                    </a:lnTo>
                    <a:lnTo>
                      <a:pt x="589205" y="623892"/>
                    </a:lnTo>
                    <a:lnTo>
                      <a:pt x="580963" y="622306"/>
                    </a:lnTo>
                    <a:lnTo>
                      <a:pt x="573354" y="620403"/>
                    </a:lnTo>
                    <a:lnTo>
                      <a:pt x="565429" y="618500"/>
                    </a:lnTo>
                    <a:lnTo>
                      <a:pt x="557820" y="616597"/>
                    </a:lnTo>
                    <a:lnTo>
                      <a:pt x="549895" y="614060"/>
                    </a:lnTo>
                    <a:lnTo>
                      <a:pt x="542603" y="611840"/>
                    </a:lnTo>
                    <a:lnTo>
                      <a:pt x="534995" y="608985"/>
                    </a:lnTo>
                    <a:lnTo>
                      <a:pt x="527703" y="606130"/>
                    </a:lnTo>
                    <a:lnTo>
                      <a:pt x="520095" y="603276"/>
                    </a:lnTo>
                    <a:lnTo>
                      <a:pt x="513121" y="600104"/>
                    </a:lnTo>
                    <a:lnTo>
                      <a:pt x="506146" y="596615"/>
                    </a:lnTo>
                    <a:lnTo>
                      <a:pt x="499172" y="593126"/>
                    </a:lnTo>
                    <a:lnTo>
                      <a:pt x="492197" y="589637"/>
                    </a:lnTo>
                    <a:lnTo>
                      <a:pt x="485540" y="585514"/>
                    </a:lnTo>
                    <a:lnTo>
                      <a:pt x="478882" y="581390"/>
                    </a:lnTo>
                    <a:lnTo>
                      <a:pt x="472542" y="577267"/>
                    </a:lnTo>
                    <a:lnTo>
                      <a:pt x="459861" y="568703"/>
                    </a:lnTo>
                    <a:lnTo>
                      <a:pt x="447498" y="559505"/>
                    </a:lnTo>
                    <a:lnTo>
                      <a:pt x="436085" y="549672"/>
                    </a:lnTo>
                    <a:lnTo>
                      <a:pt x="424989" y="539523"/>
                    </a:lnTo>
                    <a:lnTo>
                      <a:pt x="414210" y="528421"/>
                    </a:lnTo>
                    <a:lnTo>
                      <a:pt x="404383" y="517003"/>
                    </a:lnTo>
                    <a:lnTo>
                      <a:pt x="394872" y="505267"/>
                    </a:lnTo>
                    <a:lnTo>
                      <a:pt x="385996" y="493214"/>
                    </a:lnTo>
                    <a:lnTo>
                      <a:pt x="377753" y="480527"/>
                    </a:lnTo>
                    <a:lnTo>
                      <a:pt x="370145" y="467523"/>
                    </a:lnTo>
                    <a:lnTo>
                      <a:pt x="363170" y="454201"/>
                    </a:lnTo>
                    <a:lnTo>
                      <a:pt x="356513" y="440563"/>
                    </a:lnTo>
                    <a:lnTo>
                      <a:pt x="350807" y="426607"/>
                    </a:lnTo>
                    <a:lnTo>
                      <a:pt x="345734" y="412016"/>
                    </a:lnTo>
                    <a:lnTo>
                      <a:pt x="341613" y="397743"/>
                    </a:lnTo>
                    <a:lnTo>
                      <a:pt x="337809" y="382836"/>
                    </a:lnTo>
                    <a:lnTo>
                      <a:pt x="334956" y="367928"/>
                    </a:lnTo>
                    <a:lnTo>
                      <a:pt x="332736" y="352704"/>
                    </a:lnTo>
                    <a:lnTo>
                      <a:pt x="331151" y="337479"/>
                    </a:lnTo>
                    <a:lnTo>
                      <a:pt x="330517" y="329550"/>
                    </a:lnTo>
                    <a:lnTo>
                      <a:pt x="330517" y="321937"/>
                    </a:lnTo>
                    <a:lnTo>
                      <a:pt x="330200" y="314325"/>
                    </a:lnTo>
                    <a:lnTo>
                      <a:pt x="330517" y="306078"/>
                    </a:lnTo>
                    <a:lnTo>
                      <a:pt x="330834" y="298466"/>
                    </a:lnTo>
                    <a:lnTo>
                      <a:pt x="331151" y="290537"/>
                    </a:lnTo>
                    <a:lnTo>
                      <a:pt x="331785" y="282607"/>
                    </a:lnTo>
                    <a:lnTo>
                      <a:pt x="332736" y="274678"/>
                    </a:lnTo>
                    <a:lnTo>
                      <a:pt x="334004" y="267065"/>
                    </a:lnTo>
                    <a:lnTo>
                      <a:pt x="335273" y="259136"/>
                    </a:lnTo>
                    <a:lnTo>
                      <a:pt x="336858" y="250889"/>
                    </a:lnTo>
                    <a:lnTo>
                      <a:pt x="338443" y="242960"/>
                    </a:lnTo>
                    <a:lnTo>
                      <a:pt x="340345" y="235030"/>
                    </a:lnTo>
                    <a:lnTo>
                      <a:pt x="342564" y="227418"/>
                    </a:lnTo>
                    <a:lnTo>
                      <a:pt x="344783" y="219806"/>
                    </a:lnTo>
                    <a:lnTo>
                      <a:pt x="347319" y="212193"/>
                    </a:lnTo>
                    <a:lnTo>
                      <a:pt x="349855" y="204898"/>
                    </a:lnTo>
                    <a:lnTo>
                      <a:pt x="352709" y="197286"/>
                    </a:lnTo>
                    <a:lnTo>
                      <a:pt x="355879" y="189991"/>
                    </a:lnTo>
                    <a:lnTo>
                      <a:pt x="359049" y="182695"/>
                    </a:lnTo>
                    <a:lnTo>
                      <a:pt x="362536" y="175718"/>
                    </a:lnTo>
                    <a:lnTo>
                      <a:pt x="366023" y="168740"/>
                    </a:lnTo>
                    <a:lnTo>
                      <a:pt x="369828" y="162079"/>
                    </a:lnTo>
                    <a:lnTo>
                      <a:pt x="373632" y="155418"/>
                    </a:lnTo>
                    <a:lnTo>
                      <a:pt x="381557" y="142096"/>
                    </a:lnTo>
                    <a:lnTo>
                      <a:pt x="390434" y="129409"/>
                    </a:lnTo>
                    <a:lnTo>
                      <a:pt x="399628" y="117356"/>
                    </a:lnTo>
                    <a:lnTo>
                      <a:pt x="409455" y="105938"/>
                    </a:lnTo>
                    <a:lnTo>
                      <a:pt x="419917" y="94837"/>
                    </a:lnTo>
                    <a:lnTo>
                      <a:pt x="430695" y="84053"/>
                    </a:lnTo>
                    <a:lnTo>
                      <a:pt x="442108" y="73903"/>
                    </a:lnTo>
                    <a:lnTo>
                      <a:pt x="453838" y="64705"/>
                    </a:lnTo>
                    <a:lnTo>
                      <a:pt x="465885" y="55824"/>
                    </a:lnTo>
                    <a:lnTo>
                      <a:pt x="478565" y="47577"/>
                    </a:lnTo>
                    <a:lnTo>
                      <a:pt x="491563" y="39965"/>
                    </a:lnTo>
                    <a:lnTo>
                      <a:pt x="504878" y="32670"/>
                    </a:lnTo>
                    <a:lnTo>
                      <a:pt x="518510" y="26326"/>
                    </a:lnTo>
                    <a:lnTo>
                      <a:pt x="532776" y="20617"/>
                    </a:lnTo>
                    <a:lnTo>
                      <a:pt x="547042" y="15542"/>
                    </a:lnTo>
                    <a:lnTo>
                      <a:pt x="561308" y="11101"/>
                    </a:lnTo>
                    <a:lnTo>
                      <a:pt x="575890" y="7612"/>
                    </a:lnTo>
                    <a:lnTo>
                      <a:pt x="591107" y="4441"/>
                    </a:lnTo>
                    <a:lnTo>
                      <a:pt x="606324" y="2220"/>
                    </a:lnTo>
                    <a:lnTo>
                      <a:pt x="621541" y="952"/>
                    </a:lnTo>
                    <a:lnTo>
                      <a:pt x="629150" y="317"/>
                    </a:lnTo>
                    <a:lnTo>
                      <a:pt x="63739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 flipH="1">
                <a:off x="1762987" y="3077288"/>
                <a:ext cx="286814" cy="703965"/>
              </a:xfrm>
              <a:custGeom>
                <a:avLst/>
                <a:gdLst/>
                <a:ahLst/>
                <a:cxnLst/>
                <a:rect l="l" t="t" r="r" b="b"/>
                <a:pathLst>
                  <a:path w="1289050" h="3163887" extrusionOk="0">
                    <a:moveTo>
                      <a:pt x="369888" y="722312"/>
                    </a:moveTo>
                    <a:lnTo>
                      <a:pt x="374650" y="722312"/>
                    </a:lnTo>
                    <a:lnTo>
                      <a:pt x="915035" y="722312"/>
                    </a:lnTo>
                    <a:lnTo>
                      <a:pt x="919798" y="722312"/>
                    </a:lnTo>
                    <a:lnTo>
                      <a:pt x="924560" y="722630"/>
                    </a:lnTo>
                    <a:lnTo>
                      <a:pt x="933768" y="723900"/>
                    </a:lnTo>
                    <a:lnTo>
                      <a:pt x="935038" y="723900"/>
                    </a:lnTo>
                    <a:lnTo>
                      <a:pt x="944562" y="724218"/>
                    </a:lnTo>
                    <a:lnTo>
                      <a:pt x="953770" y="725170"/>
                    </a:lnTo>
                    <a:lnTo>
                      <a:pt x="962025" y="726123"/>
                    </a:lnTo>
                    <a:lnTo>
                      <a:pt x="970598" y="727711"/>
                    </a:lnTo>
                    <a:lnTo>
                      <a:pt x="977900" y="729616"/>
                    </a:lnTo>
                    <a:lnTo>
                      <a:pt x="985202" y="731522"/>
                    </a:lnTo>
                    <a:lnTo>
                      <a:pt x="999490" y="736286"/>
                    </a:lnTo>
                    <a:lnTo>
                      <a:pt x="1006475" y="738826"/>
                    </a:lnTo>
                    <a:lnTo>
                      <a:pt x="1013142" y="741685"/>
                    </a:lnTo>
                    <a:lnTo>
                      <a:pt x="1027112" y="747719"/>
                    </a:lnTo>
                    <a:lnTo>
                      <a:pt x="1040448" y="755023"/>
                    </a:lnTo>
                    <a:lnTo>
                      <a:pt x="1053782" y="762645"/>
                    </a:lnTo>
                    <a:lnTo>
                      <a:pt x="1067118" y="771220"/>
                    </a:lnTo>
                    <a:lnTo>
                      <a:pt x="1080770" y="780430"/>
                    </a:lnTo>
                    <a:lnTo>
                      <a:pt x="1094422" y="790275"/>
                    </a:lnTo>
                    <a:lnTo>
                      <a:pt x="1107758" y="801390"/>
                    </a:lnTo>
                    <a:lnTo>
                      <a:pt x="1121092" y="813141"/>
                    </a:lnTo>
                    <a:lnTo>
                      <a:pt x="1134745" y="825844"/>
                    </a:lnTo>
                    <a:lnTo>
                      <a:pt x="1148080" y="839182"/>
                    </a:lnTo>
                    <a:lnTo>
                      <a:pt x="1161098" y="853474"/>
                    </a:lnTo>
                    <a:lnTo>
                      <a:pt x="1167448" y="860778"/>
                    </a:lnTo>
                    <a:lnTo>
                      <a:pt x="1173798" y="868718"/>
                    </a:lnTo>
                    <a:lnTo>
                      <a:pt x="1180148" y="876657"/>
                    </a:lnTo>
                    <a:lnTo>
                      <a:pt x="1186180" y="884914"/>
                    </a:lnTo>
                    <a:lnTo>
                      <a:pt x="1192530" y="893172"/>
                    </a:lnTo>
                    <a:lnTo>
                      <a:pt x="1198562" y="902064"/>
                    </a:lnTo>
                    <a:lnTo>
                      <a:pt x="1204595" y="910639"/>
                    </a:lnTo>
                    <a:lnTo>
                      <a:pt x="1210310" y="919848"/>
                    </a:lnTo>
                    <a:lnTo>
                      <a:pt x="1216025" y="929376"/>
                    </a:lnTo>
                    <a:lnTo>
                      <a:pt x="1221422" y="939221"/>
                    </a:lnTo>
                    <a:lnTo>
                      <a:pt x="1226820" y="948749"/>
                    </a:lnTo>
                    <a:lnTo>
                      <a:pt x="1231900" y="958911"/>
                    </a:lnTo>
                    <a:lnTo>
                      <a:pt x="1236980" y="969074"/>
                    </a:lnTo>
                    <a:lnTo>
                      <a:pt x="1241742" y="979872"/>
                    </a:lnTo>
                    <a:lnTo>
                      <a:pt x="1246822" y="990669"/>
                    </a:lnTo>
                    <a:lnTo>
                      <a:pt x="1251268" y="1001467"/>
                    </a:lnTo>
                    <a:lnTo>
                      <a:pt x="1255712" y="1012583"/>
                    </a:lnTo>
                    <a:lnTo>
                      <a:pt x="1259522" y="1024016"/>
                    </a:lnTo>
                    <a:lnTo>
                      <a:pt x="1263332" y="1035766"/>
                    </a:lnTo>
                    <a:lnTo>
                      <a:pt x="1267142" y="1047517"/>
                    </a:lnTo>
                    <a:lnTo>
                      <a:pt x="1270318" y="1059585"/>
                    </a:lnTo>
                    <a:lnTo>
                      <a:pt x="1273492" y="1071653"/>
                    </a:lnTo>
                    <a:lnTo>
                      <a:pt x="1276350" y="1084039"/>
                    </a:lnTo>
                    <a:lnTo>
                      <a:pt x="1278890" y="1097060"/>
                    </a:lnTo>
                    <a:lnTo>
                      <a:pt x="1281430" y="1109763"/>
                    </a:lnTo>
                    <a:lnTo>
                      <a:pt x="1283335" y="1122784"/>
                    </a:lnTo>
                    <a:lnTo>
                      <a:pt x="1285240" y="1136122"/>
                    </a:lnTo>
                    <a:lnTo>
                      <a:pt x="1286510" y="1149778"/>
                    </a:lnTo>
                    <a:lnTo>
                      <a:pt x="1287780" y="1163434"/>
                    </a:lnTo>
                    <a:lnTo>
                      <a:pt x="1288415" y="1177090"/>
                    </a:lnTo>
                    <a:lnTo>
                      <a:pt x="1289050" y="1191064"/>
                    </a:lnTo>
                    <a:lnTo>
                      <a:pt x="1289050" y="1205673"/>
                    </a:lnTo>
                    <a:lnTo>
                      <a:pt x="1289050" y="1221234"/>
                    </a:lnTo>
                    <a:lnTo>
                      <a:pt x="1288415" y="1236796"/>
                    </a:lnTo>
                    <a:lnTo>
                      <a:pt x="1287462" y="1253310"/>
                    </a:lnTo>
                    <a:lnTo>
                      <a:pt x="1285875" y="1269189"/>
                    </a:lnTo>
                    <a:lnTo>
                      <a:pt x="1283970" y="1285386"/>
                    </a:lnTo>
                    <a:lnTo>
                      <a:pt x="1281748" y="1301900"/>
                    </a:lnTo>
                    <a:lnTo>
                      <a:pt x="1279208" y="1318732"/>
                    </a:lnTo>
                    <a:lnTo>
                      <a:pt x="1276032" y="1335564"/>
                    </a:lnTo>
                    <a:lnTo>
                      <a:pt x="1272222" y="1352714"/>
                    </a:lnTo>
                    <a:lnTo>
                      <a:pt x="1268412" y="1369863"/>
                    </a:lnTo>
                    <a:lnTo>
                      <a:pt x="1263968" y="1387330"/>
                    </a:lnTo>
                    <a:lnTo>
                      <a:pt x="1258888" y="1404797"/>
                    </a:lnTo>
                    <a:lnTo>
                      <a:pt x="1253490" y="1422582"/>
                    </a:lnTo>
                    <a:lnTo>
                      <a:pt x="1247458" y="1440366"/>
                    </a:lnTo>
                    <a:lnTo>
                      <a:pt x="1240790" y="1458469"/>
                    </a:lnTo>
                    <a:lnTo>
                      <a:pt x="1234122" y="1476888"/>
                    </a:lnTo>
                    <a:lnTo>
                      <a:pt x="1226502" y="1494991"/>
                    </a:lnTo>
                    <a:lnTo>
                      <a:pt x="1218882" y="1513728"/>
                    </a:lnTo>
                    <a:lnTo>
                      <a:pt x="1210310" y="1532465"/>
                    </a:lnTo>
                    <a:lnTo>
                      <a:pt x="1201420" y="1551203"/>
                    </a:lnTo>
                    <a:lnTo>
                      <a:pt x="1191895" y="1570258"/>
                    </a:lnTo>
                    <a:lnTo>
                      <a:pt x="1181735" y="1589630"/>
                    </a:lnTo>
                    <a:lnTo>
                      <a:pt x="1171258" y="1609003"/>
                    </a:lnTo>
                    <a:lnTo>
                      <a:pt x="1160145" y="1628693"/>
                    </a:lnTo>
                    <a:lnTo>
                      <a:pt x="1148715" y="1648701"/>
                    </a:lnTo>
                    <a:lnTo>
                      <a:pt x="1136650" y="1668391"/>
                    </a:lnTo>
                    <a:lnTo>
                      <a:pt x="1123632" y="1688398"/>
                    </a:lnTo>
                    <a:lnTo>
                      <a:pt x="1110298" y="1709041"/>
                    </a:lnTo>
                    <a:lnTo>
                      <a:pt x="1096328" y="1729367"/>
                    </a:lnTo>
                    <a:lnTo>
                      <a:pt x="1082040" y="1749692"/>
                    </a:lnTo>
                    <a:lnTo>
                      <a:pt x="1066800" y="1770652"/>
                    </a:lnTo>
                    <a:lnTo>
                      <a:pt x="1051242" y="1791613"/>
                    </a:lnTo>
                    <a:lnTo>
                      <a:pt x="1051242" y="1315874"/>
                    </a:lnTo>
                    <a:lnTo>
                      <a:pt x="1054735" y="1300630"/>
                    </a:lnTo>
                    <a:lnTo>
                      <a:pt x="1057592" y="1285704"/>
                    </a:lnTo>
                    <a:lnTo>
                      <a:pt x="1060132" y="1271412"/>
                    </a:lnTo>
                    <a:lnTo>
                      <a:pt x="1062038" y="1257439"/>
                    </a:lnTo>
                    <a:lnTo>
                      <a:pt x="1063625" y="1243465"/>
                    </a:lnTo>
                    <a:lnTo>
                      <a:pt x="1064578" y="1230444"/>
                    </a:lnTo>
                    <a:lnTo>
                      <a:pt x="1065212" y="1217741"/>
                    </a:lnTo>
                    <a:lnTo>
                      <a:pt x="1065212" y="1205673"/>
                    </a:lnTo>
                    <a:lnTo>
                      <a:pt x="1065212" y="1193287"/>
                    </a:lnTo>
                    <a:lnTo>
                      <a:pt x="1064578" y="1181537"/>
                    </a:lnTo>
                    <a:lnTo>
                      <a:pt x="1063625" y="1170104"/>
                    </a:lnTo>
                    <a:lnTo>
                      <a:pt x="1062355" y="1159306"/>
                    </a:lnTo>
                    <a:lnTo>
                      <a:pt x="1060768" y="1148508"/>
                    </a:lnTo>
                    <a:lnTo>
                      <a:pt x="1058862" y="1138028"/>
                    </a:lnTo>
                    <a:lnTo>
                      <a:pt x="1056958" y="1127865"/>
                    </a:lnTo>
                    <a:lnTo>
                      <a:pt x="1054418" y="1118020"/>
                    </a:lnTo>
                    <a:lnTo>
                      <a:pt x="1051878" y="1108810"/>
                    </a:lnTo>
                    <a:lnTo>
                      <a:pt x="1049020" y="1099600"/>
                    </a:lnTo>
                    <a:lnTo>
                      <a:pt x="1045845" y="1090708"/>
                    </a:lnTo>
                    <a:lnTo>
                      <a:pt x="1042352" y="1081816"/>
                    </a:lnTo>
                    <a:lnTo>
                      <a:pt x="1038860" y="1073558"/>
                    </a:lnTo>
                    <a:lnTo>
                      <a:pt x="1035050" y="1065301"/>
                    </a:lnTo>
                    <a:lnTo>
                      <a:pt x="1031240" y="1057679"/>
                    </a:lnTo>
                    <a:lnTo>
                      <a:pt x="1027112" y="1050057"/>
                    </a:lnTo>
                    <a:lnTo>
                      <a:pt x="1023302" y="1043388"/>
                    </a:lnTo>
                    <a:lnTo>
                      <a:pt x="1023302" y="1251405"/>
                    </a:lnTo>
                    <a:lnTo>
                      <a:pt x="1023302" y="1401304"/>
                    </a:lnTo>
                    <a:lnTo>
                      <a:pt x="1023302" y="1827817"/>
                    </a:lnTo>
                    <a:lnTo>
                      <a:pt x="1023302" y="2990805"/>
                    </a:lnTo>
                    <a:lnTo>
                      <a:pt x="1022985" y="2999697"/>
                    </a:lnTo>
                    <a:lnTo>
                      <a:pt x="1022032" y="3008589"/>
                    </a:lnTo>
                    <a:lnTo>
                      <a:pt x="1021080" y="3017164"/>
                    </a:lnTo>
                    <a:lnTo>
                      <a:pt x="1019492" y="3025739"/>
                    </a:lnTo>
                    <a:lnTo>
                      <a:pt x="1017588" y="3034313"/>
                    </a:lnTo>
                    <a:lnTo>
                      <a:pt x="1015365" y="3042253"/>
                    </a:lnTo>
                    <a:lnTo>
                      <a:pt x="1012508" y="3050510"/>
                    </a:lnTo>
                    <a:lnTo>
                      <a:pt x="1009332" y="3058132"/>
                    </a:lnTo>
                    <a:lnTo>
                      <a:pt x="1005840" y="3065754"/>
                    </a:lnTo>
                    <a:lnTo>
                      <a:pt x="1002348" y="3073059"/>
                    </a:lnTo>
                    <a:lnTo>
                      <a:pt x="997902" y="3080680"/>
                    </a:lnTo>
                    <a:lnTo>
                      <a:pt x="993458" y="3087667"/>
                    </a:lnTo>
                    <a:lnTo>
                      <a:pt x="988695" y="3094337"/>
                    </a:lnTo>
                    <a:lnTo>
                      <a:pt x="983615" y="3101006"/>
                    </a:lnTo>
                    <a:lnTo>
                      <a:pt x="978218" y="3107040"/>
                    </a:lnTo>
                    <a:lnTo>
                      <a:pt x="972502" y="3113074"/>
                    </a:lnTo>
                    <a:lnTo>
                      <a:pt x="966152" y="3118790"/>
                    </a:lnTo>
                    <a:lnTo>
                      <a:pt x="960120" y="3124189"/>
                    </a:lnTo>
                    <a:lnTo>
                      <a:pt x="953452" y="3129271"/>
                    </a:lnTo>
                    <a:lnTo>
                      <a:pt x="946785" y="3134352"/>
                    </a:lnTo>
                    <a:lnTo>
                      <a:pt x="939800" y="3139116"/>
                    </a:lnTo>
                    <a:lnTo>
                      <a:pt x="932498" y="3143244"/>
                    </a:lnTo>
                    <a:lnTo>
                      <a:pt x="925195" y="3147055"/>
                    </a:lnTo>
                    <a:lnTo>
                      <a:pt x="917575" y="3150231"/>
                    </a:lnTo>
                    <a:lnTo>
                      <a:pt x="909320" y="3153407"/>
                    </a:lnTo>
                    <a:lnTo>
                      <a:pt x="901382" y="3156265"/>
                    </a:lnTo>
                    <a:lnTo>
                      <a:pt x="893445" y="3158488"/>
                    </a:lnTo>
                    <a:lnTo>
                      <a:pt x="884872" y="3160394"/>
                    </a:lnTo>
                    <a:lnTo>
                      <a:pt x="876618" y="3161982"/>
                    </a:lnTo>
                    <a:lnTo>
                      <a:pt x="868045" y="3162934"/>
                    </a:lnTo>
                    <a:lnTo>
                      <a:pt x="859155" y="3163570"/>
                    </a:lnTo>
                    <a:lnTo>
                      <a:pt x="849948" y="3163887"/>
                    </a:lnTo>
                    <a:lnTo>
                      <a:pt x="841058" y="3163570"/>
                    </a:lnTo>
                    <a:lnTo>
                      <a:pt x="832485" y="3162934"/>
                    </a:lnTo>
                    <a:lnTo>
                      <a:pt x="823912" y="3161982"/>
                    </a:lnTo>
                    <a:lnTo>
                      <a:pt x="815340" y="3160394"/>
                    </a:lnTo>
                    <a:lnTo>
                      <a:pt x="807085" y="3158488"/>
                    </a:lnTo>
                    <a:lnTo>
                      <a:pt x="798513" y="3156265"/>
                    </a:lnTo>
                    <a:lnTo>
                      <a:pt x="790575" y="3153407"/>
                    </a:lnTo>
                    <a:lnTo>
                      <a:pt x="782638" y="3150231"/>
                    </a:lnTo>
                    <a:lnTo>
                      <a:pt x="775018" y="3147055"/>
                    </a:lnTo>
                    <a:lnTo>
                      <a:pt x="767715" y="3143244"/>
                    </a:lnTo>
                    <a:lnTo>
                      <a:pt x="760413" y="3139116"/>
                    </a:lnTo>
                    <a:lnTo>
                      <a:pt x="753428" y="3134352"/>
                    </a:lnTo>
                    <a:lnTo>
                      <a:pt x="746443" y="3129271"/>
                    </a:lnTo>
                    <a:lnTo>
                      <a:pt x="740093" y="3124189"/>
                    </a:lnTo>
                    <a:lnTo>
                      <a:pt x="733743" y="3118790"/>
                    </a:lnTo>
                    <a:lnTo>
                      <a:pt x="727710" y="3113074"/>
                    </a:lnTo>
                    <a:lnTo>
                      <a:pt x="721995" y="3107040"/>
                    </a:lnTo>
                    <a:lnTo>
                      <a:pt x="716598" y="3101006"/>
                    </a:lnTo>
                    <a:lnTo>
                      <a:pt x="711518" y="3094337"/>
                    </a:lnTo>
                    <a:lnTo>
                      <a:pt x="706755" y="3087667"/>
                    </a:lnTo>
                    <a:lnTo>
                      <a:pt x="702310" y="3080680"/>
                    </a:lnTo>
                    <a:lnTo>
                      <a:pt x="698183" y="3073059"/>
                    </a:lnTo>
                    <a:lnTo>
                      <a:pt x="694373" y="3065754"/>
                    </a:lnTo>
                    <a:lnTo>
                      <a:pt x="690563" y="3058132"/>
                    </a:lnTo>
                    <a:lnTo>
                      <a:pt x="687388" y="3050510"/>
                    </a:lnTo>
                    <a:lnTo>
                      <a:pt x="684848" y="3042253"/>
                    </a:lnTo>
                    <a:lnTo>
                      <a:pt x="682625" y="3034313"/>
                    </a:lnTo>
                    <a:lnTo>
                      <a:pt x="680720" y="3025739"/>
                    </a:lnTo>
                    <a:lnTo>
                      <a:pt x="679133" y="3017164"/>
                    </a:lnTo>
                    <a:lnTo>
                      <a:pt x="677863" y="3008589"/>
                    </a:lnTo>
                    <a:lnTo>
                      <a:pt x="677228" y="2999697"/>
                    </a:lnTo>
                    <a:lnTo>
                      <a:pt x="677228" y="2990805"/>
                    </a:lnTo>
                    <a:lnTo>
                      <a:pt x="677228" y="1895462"/>
                    </a:lnTo>
                    <a:lnTo>
                      <a:pt x="612458" y="1895462"/>
                    </a:lnTo>
                    <a:lnTo>
                      <a:pt x="612458" y="2990805"/>
                    </a:lnTo>
                    <a:lnTo>
                      <a:pt x="612140" y="2999697"/>
                    </a:lnTo>
                    <a:lnTo>
                      <a:pt x="611505" y="3008589"/>
                    </a:lnTo>
                    <a:lnTo>
                      <a:pt x="610235" y="3017164"/>
                    </a:lnTo>
                    <a:lnTo>
                      <a:pt x="608648" y="3025739"/>
                    </a:lnTo>
                    <a:lnTo>
                      <a:pt x="606743" y="3034313"/>
                    </a:lnTo>
                    <a:lnTo>
                      <a:pt x="604520" y="3042253"/>
                    </a:lnTo>
                    <a:lnTo>
                      <a:pt x="601980" y="3050510"/>
                    </a:lnTo>
                    <a:lnTo>
                      <a:pt x="598805" y="3058132"/>
                    </a:lnTo>
                    <a:lnTo>
                      <a:pt x="595313" y="3065754"/>
                    </a:lnTo>
                    <a:lnTo>
                      <a:pt x="591503" y="3073059"/>
                    </a:lnTo>
                    <a:lnTo>
                      <a:pt x="587375" y="3080680"/>
                    </a:lnTo>
                    <a:lnTo>
                      <a:pt x="582930" y="3087667"/>
                    </a:lnTo>
                    <a:lnTo>
                      <a:pt x="577850" y="3094337"/>
                    </a:lnTo>
                    <a:lnTo>
                      <a:pt x="572770" y="3101006"/>
                    </a:lnTo>
                    <a:lnTo>
                      <a:pt x="567373" y="3107040"/>
                    </a:lnTo>
                    <a:lnTo>
                      <a:pt x="561658" y="3113074"/>
                    </a:lnTo>
                    <a:lnTo>
                      <a:pt x="555625" y="3118790"/>
                    </a:lnTo>
                    <a:lnTo>
                      <a:pt x="549275" y="3124189"/>
                    </a:lnTo>
                    <a:lnTo>
                      <a:pt x="542925" y="3129271"/>
                    </a:lnTo>
                    <a:lnTo>
                      <a:pt x="536258" y="3134352"/>
                    </a:lnTo>
                    <a:lnTo>
                      <a:pt x="529273" y="3139116"/>
                    </a:lnTo>
                    <a:lnTo>
                      <a:pt x="521653" y="3143244"/>
                    </a:lnTo>
                    <a:lnTo>
                      <a:pt x="514350" y="3147055"/>
                    </a:lnTo>
                    <a:lnTo>
                      <a:pt x="506730" y="3150231"/>
                    </a:lnTo>
                    <a:lnTo>
                      <a:pt x="498793" y="3153407"/>
                    </a:lnTo>
                    <a:lnTo>
                      <a:pt x="490855" y="3156265"/>
                    </a:lnTo>
                    <a:lnTo>
                      <a:pt x="482600" y="3158488"/>
                    </a:lnTo>
                    <a:lnTo>
                      <a:pt x="474345" y="3160394"/>
                    </a:lnTo>
                    <a:lnTo>
                      <a:pt x="465455" y="3161982"/>
                    </a:lnTo>
                    <a:lnTo>
                      <a:pt x="456883" y="3162934"/>
                    </a:lnTo>
                    <a:lnTo>
                      <a:pt x="448310" y="3163570"/>
                    </a:lnTo>
                    <a:lnTo>
                      <a:pt x="439420" y="3163887"/>
                    </a:lnTo>
                    <a:lnTo>
                      <a:pt x="430530" y="3163570"/>
                    </a:lnTo>
                    <a:lnTo>
                      <a:pt x="421640" y="3162934"/>
                    </a:lnTo>
                    <a:lnTo>
                      <a:pt x="412750" y="3161982"/>
                    </a:lnTo>
                    <a:lnTo>
                      <a:pt x="404495" y="3160394"/>
                    </a:lnTo>
                    <a:lnTo>
                      <a:pt x="395923" y="3158488"/>
                    </a:lnTo>
                    <a:lnTo>
                      <a:pt x="387985" y="3156265"/>
                    </a:lnTo>
                    <a:lnTo>
                      <a:pt x="380048" y="3153407"/>
                    </a:lnTo>
                    <a:lnTo>
                      <a:pt x="372110" y="3150231"/>
                    </a:lnTo>
                    <a:lnTo>
                      <a:pt x="364490" y="3147055"/>
                    </a:lnTo>
                    <a:lnTo>
                      <a:pt x="356870" y="3143244"/>
                    </a:lnTo>
                    <a:lnTo>
                      <a:pt x="349568" y="3139116"/>
                    </a:lnTo>
                    <a:lnTo>
                      <a:pt x="342583" y="3134352"/>
                    </a:lnTo>
                    <a:lnTo>
                      <a:pt x="335915" y="3129271"/>
                    </a:lnTo>
                    <a:lnTo>
                      <a:pt x="329248" y="3124189"/>
                    </a:lnTo>
                    <a:lnTo>
                      <a:pt x="323215" y="3118790"/>
                    </a:lnTo>
                    <a:lnTo>
                      <a:pt x="317183" y="3113074"/>
                    </a:lnTo>
                    <a:lnTo>
                      <a:pt x="311468" y="3107040"/>
                    </a:lnTo>
                    <a:lnTo>
                      <a:pt x="306070" y="3101006"/>
                    </a:lnTo>
                    <a:lnTo>
                      <a:pt x="300673" y="3094337"/>
                    </a:lnTo>
                    <a:lnTo>
                      <a:pt x="295910" y="3087667"/>
                    </a:lnTo>
                    <a:lnTo>
                      <a:pt x="291465" y="3080680"/>
                    </a:lnTo>
                    <a:lnTo>
                      <a:pt x="287338" y="3073059"/>
                    </a:lnTo>
                    <a:lnTo>
                      <a:pt x="283528" y="3065754"/>
                    </a:lnTo>
                    <a:lnTo>
                      <a:pt x="280035" y="3058132"/>
                    </a:lnTo>
                    <a:lnTo>
                      <a:pt x="276860" y="3050510"/>
                    </a:lnTo>
                    <a:lnTo>
                      <a:pt x="274320" y="3042253"/>
                    </a:lnTo>
                    <a:lnTo>
                      <a:pt x="271780" y="3034313"/>
                    </a:lnTo>
                    <a:lnTo>
                      <a:pt x="269875" y="3025739"/>
                    </a:lnTo>
                    <a:lnTo>
                      <a:pt x="268288" y="3017164"/>
                    </a:lnTo>
                    <a:lnTo>
                      <a:pt x="267335" y="3008589"/>
                    </a:lnTo>
                    <a:lnTo>
                      <a:pt x="266700" y="2999697"/>
                    </a:lnTo>
                    <a:lnTo>
                      <a:pt x="266383" y="2990805"/>
                    </a:lnTo>
                    <a:lnTo>
                      <a:pt x="266383" y="1827817"/>
                    </a:lnTo>
                    <a:lnTo>
                      <a:pt x="266383" y="1401621"/>
                    </a:lnTo>
                    <a:lnTo>
                      <a:pt x="266383" y="1251405"/>
                    </a:lnTo>
                    <a:lnTo>
                      <a:pt x="266383" y="1043388"/>
                    </a:lnTo>
                    <a:lnTo>
                      <a:pt x="261938" y="1051328"/>
                    </a:lnTo>
                    <a:lnTo>
                      <a:pt x="257810" y="1059267"/>
                    </a:lnTo>
                    <a:lnTo>
                      <a:pt x="253683" y="1067524"/>
                    </a:lnTo>
                    <a:lnTo>
                      <a:pt x="249555" y="1076099"/>
                    </a:lnTo>
                    <a:lnTo>
                      <a:pt x="245745" y="1084991"/>
                    </a:lnTo>
                    <a:lnTo>
                      <a:pt x="242253" y="1094519"/>
                    </a:lnTo>
                    <a:lnTo>
                      <a:pt x="239078" y="1104046"/>
                    </a:lnTo>
                    <a:lnTo>
                      <a:pt x="236220" y="1113891"/>
                    </a:lnTo>
                    <a:lnTo>
                      <a:pt x="233363" y="1124054"/>
                    </a:lnTo>
                    <a:lnTo>
                      <a:pt x="231140" y="1134534"/>
                    </a:lnTo>
                    <a:lnTo>
                      <a:pt x="228918" y="1145650"/>
                    </a:lnTo>
                    <a:lnTo>
                      <a:pt x="227330" y="1156765"/>
                    </a:lnTo>
                    <a:lnTo>
                      <a:pt x="226060" y="1168516"/>
                    </a:lnTo>
                    <a:lnTo>
                      <a:pt x="224790" y="1180266"/>
                    </a:lnTo>
                    <a:lnTo>
                      <a:pt x="224155" y="1192652"/>
                    </a:lnTo>
                    <a:lnTo>
                      <a:pt x="223838" y="1205673"/>
                    </a:lnTo>
                    <a:lnTo>
                      <a:pt x="224155" y="1218059"/>
                    </a:lnTo>
                    <a:lnTo>
                      <a:pt x="224790" y="1230762"/>
                    </a:lnTo>
                    <a:lnTo>
                      <a:pt x="225743" y="1243783"/>
                    </a:lnTo>
                    <a:lnTo>
                      <a:pt x="227330" y="1257756"/>
                    </a:lnTo>
                    <a:lnTo>
                      <a:pt x="229235" y="1271730"/>
                    </a:lnTo>
                    <a:lnTo>
                      <a:pt x="231775" y="1286021"/>
                    </a:lnTo>
                    <a:lnTo>
                      <a:pt x="234633" y="1300948"/>
                    </a:lnTo>
                    <a:lnTo>
                      <a:pt x="238443" y="1316509"/>
                    </a:lnTo>
                    <a:lnTo>
                      <a:pt x="238443" y="1791613"/>
                    </a:lnTo>
                    <a:lnTo>
                      <a:pt x="222568" y="1770970"/>
                    </a:lnTo>
                    <a:lnTo>
                      <a:pt x="207645" y="1749692"/>
                    </a:lnTo>
                    <a:lnTo>
                      <a:pt x="193040" y="1729367"/>
                    </a:lnTo>
                    <a:lnTo>
                      <a:pt x="179070" y="1709041"/>
                    </a:lnTo>
                    <a:lnTo>
                      <a:pt x="165735" y="1688398"/>
                    </a:lnTo>
                    <a:lnTo>
                      <a:pt x="153035" y="1668391"/>
                    </a:lnTo>
                    <a:lnTo>
                      <a:pt x="140970" y="1648701"/>
                    </a:lnTo>
                    <a:lnTo>
                      <a:pt x="129223" y="1628693"/>
                    </a:lnTo>
                    <a:lnTo>
                      <a:pt x="118110" y="1609003"/>
                    </a:lnTo>
                    <a:lnTo>
                      <a:pt x="107633" y="1589948"/>
                    </a:lnTo>
                    <a:lnTo>
                      <a:pt x="97473" y="1570258"/>
                    </a:lnTo>
                    <a:lnTo>
                      <a:pt x="88265" y="1551520"/>
                    </a:lnTo>
                    <a:lnTo>
                      <a:pt x="79058" y="1532465"/>
                    </a:lnTo>
                    <a:lnTo>
                      <a:pt x="70485" y="1513728"/>
                    </a:lnTo>
                    <a:lnTo>
                      <a:pt x="62548" y="1495308"/>
                    </a:lnTo>
                    <a:lnTo>
                      <a:pt x="55245" y="1476888"/>
                    </a:lnTo>
                    <a:lnTo>
                      <a:pt x="48578" y="1458469"/>
                    </a:lnTo>
                    <a:lnTo>
                      <a:pt x="41910" y="1440366"/>
                    </a:lnTo>
                    <a:lnTo>
                      <a:pt x="36195" y="1422582"/>
                    </a:lnTo>
                    <a:lnTo>
                      <a:pt x="30798" y="1404797"/>
                    </a:lnTo>
                    <a:lnTo>
                      <a:pt x="25400" y="1387330"/>
                    </a:lnTo>
                    <a:lnTo>
                      <a:pt x="20955" y="1369863"/>
                    </a:lnTo>
                    <a:lnTo>
                      <a:pt x="16828" y="1352714"/>
                    </a:lnTo>
                    <a:lnTo>
                      <a:pt x="13335" y="1335564"/>
                    </a:lnTo>
                    <a:lnTo>
                      <a:pt x="10160" y="1318732"/>
                    </a:lnTo>
                    <a:lnTo>
                      <a:pt x="7620" y="1301900"/>
                    </a:lnTo>
                    <a:lnTo>
                      <a:pt x="5398" y="1285386"/>
                    </a:lnTo>
                    <a:lnTo>
                      <a:pt x="3493" y="1269189"/>
                    </a:lnTo>
                    <a:lnTo>
                      <a:pt x="1905" y="1253310"/>
                    </a:lnTo>
                    <a:lnTo>
                      <a:pt x="953" y="1236796"/>
                    </a:lnTo>
                    <a:lnTo>
                      <a:pt x="318" y="1221234"/>
                    </a:lnTo>
                    <a:lnTo>
                      <a:pt x="0" y="1205673"/>
                    </a:lnTo>
                    <a:lnTo>
                      <a:pt x="318" y="1192969"/>
                    </a:lnTo>
                    <a:lnTo>
                      <a:pt x="635" y="1180584"/>
                    </a:lnTo>
                    <a:lnTo>
                      <a:pt x="1270" y="1168516"/>
                    </a:lnTo>
                    <a:lnTo>
                      <a:pt x="2223" y="1156448"/>
                    </a:lnTo>
                    <a:lnTo>
                      <a:pt x="3175" y="1144697"/>
                    </a:lnTo>
                    <a:lnTo>
                      <a:pt x="4445" y="1132629"/>
                    </a:lnTo>
                    <a:lnTo>
                      <a:pt x="6033" y="1121196"/>
                    </a:lnTo>
                    <a:lnTo>
                      <a:pt x="7938" y="1109763"/>
                    </a:lnTo>
                    <a:lnTo>
                      <a:pt x="9843" y="1098647"/>
                    </a:lnTo>
                    <a:lnTo>
                      <a:pt x="12065" y="1087532"/>
                    </a:lnTo>
                    <a:lnTo>
                      <a:pt x="14605" y="1076417"/>
                    </a:lnTo>
                    <a:lnTo>
                      <a:pt x="17145" y="1065619"/>
                    </a:lnTo>
                    <a:lnTo>
                      <a:pt x="20003" y="1055139"/>
                    </a:lnTo>
                    <a:lnTo>
                      <a:pt x="23178" y="1044658"/>
                    </a:lnTo>
                    <a:lnTo>
                      <a:pt x="26353" y="1034178"/>
                    </a:lnTo>
                    <a:lnTo>
                      <a:pt x="29845" y="1024016"/>
                    </a:lnTo>
                    <a:lnTo>
                      <a:pt x="33655" y="1013853"/>
                    </a:lnTo>
                    <a:lnTo>
                      <a:pt x="37148" y="1004325"/>
                    </a:lnTo>
                    <a:lnTo>
                      <a:pt x="40958" y="994480"/>
                    </a:lnTo>
                    <a:lnTo>
                      <a:pt x="45085" y="985270"/>
                    </a:lnTo>
                    <a:lnTo>
                      <a:pt x="49213" y="975743"/>
                    </a:lnTo>
                    <a:lnTo>
                      <a:pt x="53658" y="966533"/>
                    </a:lnTo>
                    <a:lnTo>
                      <a:pt x="58103" y="957641"/>
                    </a:lnTo>
                    <a:lnTo>
                      <a:pt x="62548" y="948749"/>
                    </a:lnTo>
                    <a:lnTo>
                      <a:pt x="72073" y="931917"/>
                    </a:lnTo>
                    <a:lnTo>
                      <a:pt x="81915" y="915402"/>
                    </a:lnTo>
                    <a:lnTo>
                      <a:pt x="92393" y="899841"/>
                    </a:lnTo>
                    <a:lnTo>
                      <a:pt x="103188" y="884914"/>
                    </a:lnTo>
                    <a:lnTo>
                      <a:pt x="113983" y="870941"/>
                    </a:lnTo>
                    <a:lnTo>
                      <a:pt x="125413" y="857285"/>
                    </a:lnTo>
                    <a:lnTo>
                      <a:pt x="136525" y="844264"/>
                    </a:lnTo>
                    <a:lnTo>
                      <a:pt x="148273" y="832513"/>
                    </a:lnTo>
                    <a:lnTo>
                      <a:pt x="160020" y="821080"/>
                    </a:lnTo>
                    <a:lnTo>
                      <a:pt x="171450" y="810282"/>
                    </a:lnTo>
                    <a:lnTo>
                      <a:pt x="183198" y="799802"/>
                    </a:lnTo>
                    <a:lnTo>
                      <a:pt x="194945" y="790275"/>
                    </a:lnTo>
                    <a:lnTo>
                      <a:pt x="207010" y="781700"/>
                    </a:lnTo>
                    <a:lnTo>
                      <a:pt x="218758" y="773443"/>
                    </a:lnTo>
                    <a:lnTo>
                      <a:pt x="230505" y="765821"/>
                    </a:lnTo>
                    <a:lnTo>
                      <a:pt x="242570" y="758834"/>
                    </a:lnTo>
                    <a:lnTo>
                      <a:pt x="254635" y="752165"/>
                    </a:lnTo>
                    <a:lnTo>
                      <a:pt x="266383" y="746131"/>
                    </a:lnTo>
                    <a:lnTo>
                      <a:pt x="278130" y="741049"/>
                    </a:lnTo>
                    <a:lnTo>
                      <a:pt x="289878" y="736286"/>
                    </a:lnTo>
                    <a:lnTo>
                      <a:pt x="304165" y="731522"/>
                    </a:lnTo>
                    <a:lnTo>
                      <a:pt x="311785" y="729616"/>
                    </a:lnTo>
                    <a:lnTo>
                      <a:pt x="319088" y="727711"/>
                    </a:lnTo>
                    <a:lnTo>
                      <a:pt x="327343" y="726123"/>
                    </a:lnTo>
                    <a:lnTo>
                      <a:pt x="335598" y="725170"/>
                    </a:lnTo>
                    <a:lnTo>
                      <a:pt x="344805" y="724218"/>
                    </a:lnTo>
                    <a:lnTo>
                      <a:pt x="354330" y="723900"/>
                    </a:lnTo>
                    <a:lnTo>
                      <a:pt x="355600" y="723900"/>
                    </a:lnTo>
                    <a:lnTo>
                      <a:pt x="360045" y="723265"/>
                    </a:lnTo>
                    <a:lnTo>
                      <a:pt x="365125" y="722630"/>
                    </a:lnTo>
                    <a:lnTo>
                      <a:pt x="369888" y="722312"/>
                    </a:lnTo>
                    <a:close/>
                    <a:moveTo>
                      <a:pt x="637392" y="0"/>
                    </a:moveTo>
                    <a:lnTo>
                      <a:pt x="645001" y="0"/>
                    </a:lnTo>
                    <a:lnTo>
                      <a:pt x="652926" y="0"/>
                    </a:lnTo>
                    <a:lnTo>
                      <a:pt x="660535" y="317"/>
                    </a:lnTo>
                    <a:lnTo>
                      <a:pt x="668460" y="952"/>
                    </a:lnTo>
                    <a:lnTo>
                      <a:pt x="676386" y="1586"/>
                    </a:lnTo>
                    <a:lnTo>
                      <a:pt x="683994" y="2537"/>
                    </a:lnTo>
                    <a:lnTo>
                      <a:pt x="692237" y="3489"/>
                    </a:lnTo>
                    <a:lnTo>
                      <a:pt x="700162" y="5075"/>
                    </a:lnTo>
                    <a:lnTo>
                      <a:pt x="708088" y="6344"/>
                    </a:lnTo>
                    <a:lnTo>
                      <a:pt x="716013" y="8247"/>
                    </a:lnTo>
                    <a:lnTo>
                      <a:pt x="723622" y="10150"/>
                    </a:lnTo>
                    <a:lnTo>
                      <a:pt x="731547" y="12370"/>
                    </a:lnTo>
                    <a:lnTo>
                      <a:pt x="739156" y="14590"/>
                    </a:lnTo>
                    <a:lnTo>
                      <a:pt x="747081" y="17128"/>
                    </a:lnTo>
                    <a:lnTo>
                      <a:pt x="754373" y="19665"/>
                    </a:lnTo>
                    <a:lnTo>
                      <a:pt x="761664" y="22520"/>
                    </a:lnTo>
                    <a:lnTo>
                      <a:pt x="768955" y="25374"/>
                    </a:lnTo>
                    <a:lnTo>
                      <a:pt x="775930" y="28546"/>
                    </a:lnTo>
                    <a:lnTo>
                      <a:pt x="783221" y="32035"/>
                    </a:lnTo>
                    <a:lnTo>
                      <a:pt x="789879" y="35524"/>
                    </a:lnTo>
                    <a:lnTo>
                      <a:pt x="796853" y="39330"/>
                    </a:lnTo>
                    <a:lnTo>
                      <a:pt x="803828" y="43136"/>
                    </a:lnTo>
                    <a:lnTo>
                      <a:pt x="810485" y="47260"/>
                    </a:lnTo>
                    <a:lnTo>
                      <a:pt x="816825" y="51383"/>
                    </a:lnTo>
                    <a:lnTo>
                      <a:pt x="829506" y="59947"/>
                    </a:lnTo>
                    <a:lnTo>
                      <a:pt x="841553" y="69145"/>
                    </a:lnTo>
                    <a:lnTo>
                      <a:pt x="852965" y="78978"/>
                    </a:lnTo>
                    <a:lnTo>
                      <a:pt x="864378" y="89445"/>
                    </a:lnTo>
                    <a:lnTo>
                      <a:pt x="874840" y="100546"/>
                    </a:lnTo>
                    <a:lnTo>
                      <a:pt x="884667" y="111647"/>
                    </a:lnTo>
                    <a:lnTo>
                      <a:pt x="894178" y="123383"/>
                    </a:lnTo>
                    <a:lnTo>
                      <a:pt x="903055" y="135436"/>
                    </a:lnTo>
                    <a:lnTo>
                      <a:pt x="911297" y="148440"/>
                    </a:lnTo>
                    <a:lnTo>
                      <a:pt x="919223" y="161444"/>
                    </a:lnTo>
                    <a:lnTo>
                      <a:pt x="926197" y="174766"/>
                    </a:lnTo>
                    <a:lnTo>
                      <a:pt x="932537" y="188087"/>
                    </a:lnTo>
                    <a:lnTo>
                      <a:pt x="938244" y="202361"/>
                    </a:lnTo>
                    <a:lnTo>
                      <a:pt x="943316" y="216634"/>
                    </a:lnTo>
                    <a:lnTo>
                      <a:pt x="947754" y="231224"/>
                    </a:lnTo>
                    <a:lnTo>
                      <a:pt x="951242" y="245814"/>
                    </a:lnTo>
                    <a:lnTo>
                      <a:pt x="954095" y="261039"/>
                    </a:lnTo>
                    <a:lnTo>
                      <a:pt x="956314" y="276263"/>
                    </a:lnTo>
                    <a:lnTo>
                      <a:pt x="957899" y="291488"/>
                    </a:lnTo>
                    <a:lnTo>
                      <a:pt x="958533" y="299100"/>
                    </a:lnTo>
                    <a:lnTo>
                      <a:pt x="958533" y="306713"/>
                    </a:lnTo>
                    <a:lnTo>
                      <a:pt x="958850" y="314959"/>
                    </a:lnTo>
                    <a:lnTo>
                      <a:pt x="958533" y="322572"/>
                    </a:lnTo>
                    <a:lnTo>
                      <a:pt x="958216" y="330501"/>
                    </a:lnTo>
                    <a:lnTo>
                      <a:pt x="957899" y="338113"/>
                    </a:lnTo>
                    <a:lnTo>
                      <a:pt x="957265" y="346043"/>
                    </a:lnTo>
                    <a:lnTo>
                      <a:pt x="956314" y="353972"/>
                    </a:lnTo>
                    <a:lnTo>
                      <a:pt x="955046" y="361902"/>
                    </a:lnTo>
                    <a:lnTo>
                      <a:pt x="953778" y="369831"/>
                    </a:lnTo>
                    <a:lnTo>
                      <a:pt x="952193" y="377761"/>
                    </a:lnTo>
                    <a:lnTo>
                      <a:pt x="950608" y="385690"/>
                    </a:lnTo>
                    <a:lnTo>
                      <a:pt x="948705" y="393620"/>
                    </a:lnTo>
                    <a:lnTo>
                      <a:pt x="946486" y="401232"/>
                    </a:lnTo>
                    <a:lnTo>
                      <a:pt x="944267" y="408845"/>
                    </a:lnTo>
                    <a:lnTo>
                      <a:pt x="941731" y="416457"/>
                    </a:lnTo>
                    <a:lnTo>
                      <a:pt x="939195" y="424386"/>
                    </a:lnTo>
                    <a:lnTo>
                      <a:pt x="936342" y="431682"/>
                    </a:lnTo>
                    <a:lnTo>
                      <a:pt x="933171" y="438977"/>
                    </a:lnTo>
                    <a:lnTo>
                      <a:pt x="930001" y="445955"/>
                    </a:lnTo>
                    <a:lnTo>
                      <a:pt x="926831" y="452933"/>
                    </a:lnTo>
                    <a:lnTo>
                      <a:pt x="923344" y="459910"/>
                    </a:lnTo>
                    <a:lnTo>
                      <a:pt x="919540" y="466571"/>
                    </a:lnTo>
                    <a:lnTo>
                      <a:pt x="915735" y="473549"/>
                    </a:lnTo>
                    <a:lnTo>
                      <a:pt x="907493" y="486871"/>
                    </a:lnTo>
                    <a:lnTo>
                      <a:pt x="898616" y="499241"/>
                    </a:lnTo>
                    <a:lnTo>
                      <a:pt x="889423" y="511294"/>
                    </a:lnTo>
                    <a:lnTo>
                      <a:pt x="879595" y="523029"/>
                    </a:lnTo>
                    <a:lnTo>
                      <a:pt x="869450" y="534131"/>
                    </a:lnTo>
                    <a:lnTo>
                      <a:pt x="858672" y="544915"/>
                    </a:lnTo>
                    <a:lnTo>
                      <a:pt x="846942" y="554747"/>
                    </a:lnTo>
                    <a:lnTo>
                      <a:pt x="835529" y="564263"/>
                    </a:lnTo>
                    <a:lnTo>
                      <a:pt x="823166" y="572826"/>
                    </a:lnTo>
                    <a:lnTo>
                      <a:pt x="810802" y="581073"/>
                    </a:lnTo>
                    <a:lnTo>
                      <a:pt x="797487" y="589003"/>
                    </a:lnTo>
                    <a:lnTo>
                      <a:pt x="784172" y="595980"/>
                    </a:lnTo>
                    <a:lnTo>
                      <a:pt x="770541" y="602324"/>
                    </a:lnTo>
                    <a:lnTo>
                      <a:pt x="756592" y="608033"/>
                    </a:lnTo>
                    <a:lnTo>
                      <a:pt x="742326" y="613108"/>
                    </a:lnTo>
                    <a:lnTo>
                      <a:pt x="727743" y="617549"/>
                    </a:lnTo>
                    <a:lnTo>
                      <a:pt x="713160" y="621355"/>
                    </a:lnTo>
                    <a:lnTo>
                      <a:pt x="698260" y="624210"/>
                    </a:lnTo>
                    <a:lnTo>
                      <a:pt x="682726" y="626430"/>
                    </a:lnTo>
                    <a:lnTo>
                      <a:pt x="667509" y="628016"/>
                    </a:lnTo>
                    <a:lnTo>
                      <a:pt x="659901" y="628333"/>
                    </a:lnTo>
                    <a:lnTo>
                      <a:pt x="651975" y="628650"/>
                    </a:lnTo>
                    <a:lnTo>
                      <a:pt x="644367" y="628650"/>
                    </a:lnTo>
                    <a:lnTo>
                      <a:pt x="636758" y="628650"/>
                    </a:lnTo>
                    <a:lnTo>
                      <a:pt x="628516" y="628333"/>
                    </a:lnTo>
                    <a:lnTo>
                      <a:pt x="620590" y="627698"/>
                    </a:lnTo>
                    <a:lnTo>
                      <a:pt x="612982" y="627064"/>
                    </a:lnTo>
                    <a:lnTo>
                      <a:pt x="605056" y="626113"/>
                    </a:lnTo>
                    <a:lnTo>
                      <a:pt x="597131" y="625161"/>
                    </a:lnTo>
                    <a:lnTo>
                      <a:pt x="589205" y="623892"/>
                    </a:lnTo>
                    <a:lnTo>
                      <a:pt x="580963" y="622306"/>
                    </a:lnTo>
                    <a:lnTo>
                      <a:pt x="573354" y="620403"/>
                    </a:lnTo>
                    <a:lnTo>
                      <a:pt x="565429" y="618500"/>
                    </a:lnTo>
                    <a:lnTo>
                      <a:pt x="557820" y="616597"/>
                    </a:lnTo>
                    <a:lnTo>
                      <a:pt x="549895" y="614060"/>
                    </a:lnTo>
                    <a:lnTo>
                      <a:pt x="542603" y="611840"/>
                    </a:lnTo>
                    <a:lnTo>
                      <a:pt x="534995" y="608985"/>
                    </a:lnTo>
                    <a:lnTo>
                      <a:pt x="527703" y="606130"/>
                    </a:lnTo>
                    <a:lnTo>
                      <a:pt x="520095" y="603276"/>
                    </a:lnTo>
                    <a:lnTo>
                      <a:pt x="513121" y="600104"/>
                    </a:lnTo>
                    <a:lnTo>
                      <a:pt x="506146" y="596615"/>
                    </a:lnTo>
                    <a:lnTo>
                      <a:pt x="499172" y="593126"/>
                    </a:lnTo>
                    <a:lnTo>
                      <a:pt x="492197" y="589637"/>
                    </a:lnTo>
                    <a:lnTo>
                      <a:pt x="485540" y="585514"/>
                    </a:lnTo>
                    <a:lnTo>
                      <a:pt x="478882" y="581390"/>
                    </a:lnTo>
                    <a:lnTo>
                      <a:pt x="472542" y="577267"/>
                    </a:lnTo>
                    <a:lnTo>
                      <a:pt x="459861" y="568703"/>
                    </a:lnTo>
                    <a:lnTo>
                      <a:pt x="447498" y="559505"/>
                    </a:lnTo>
                    <a:lnTo>
                      <a:pt x="436085" y="549672"/>
                    </a:lnTo>
                    <a:lnTo>
                      <a:pt x="424989" y="539523"/>
                    </a:lnTo>
                    <a:lnTo>
                      <a:pt x="414210" y="528421"/>
                    </a:lnTo>
                    <a:lnTo>
                      <a:pt x="404383" y="517003"/>
                    </a:lnTo>
                    <a:lnTo>
                      <a:pt x="394872" y="505267"/>
                    </a:lnTo>
                    <a:lnTo>
                      <a:pt x="385996" y="493214"/>
                    </a:lnTo>
                    <a:lnTo>
                      <a:pt x="377753" y="480527"/>
                    </a:lnTo>
                    <a:lnTo>
                      <a:pt x="370145" y="467523"/>
                    </a:lnTo>
                    <a:lnTo>
                      <a:pt x="363170" y="454201"/>
                    </a:lnTo>
                    <a:lnTo>
                      <a:pt x="356513" y="440563"/>
                    </a:lnTo>
                    <a:lnTo>
                      <a:pt x="350807" y="426607"/>
                    </a:lnTo>
                    <a:lnTo>
                      <a:pt x="345734" y="412016"/>
                    </a:lnTo>
                    <a:lnTo>
                      <a:pt x="341613" y="397743"/>
                    </a:lnTo>
                    <a:lnTo>
                      <a:pt x="337809" y="382836"/>
                    </a:lnTo>
                    <a:lnTo>
                      <a:pt x="334956" y="367928"/>
                    </a:lnTo>
                    <a:lnTo>
                      <a:pt x="332736" y="352704"/>
                    </a:lnTo>
                    <a:lnTo>
                      <a:pt x="331151" y="337479"/>
                    </a:lnTo>
                    <a:lnTo>
                      <a:pt x="330517" y="329550"/>
                    </a:lnTo>
                    <a:lnTo>
                      <a:pt x="330517" y="321937"/>
                    </a:lnTo>
                    <a:lnTo>
                      <a:pt x="330200" y="314325"/>
                    </a:lnTo>
                    <a:lnTo>
                      <a:pt x="330517" y="306078"/>
                    </a:lnTo>
                    <a:lnTo>
                      <a:pt x="330834" y="298466"/>
                    </a:lnTo>
                    <a:lnTo>
                      <a:pt x="331151" y="290537"/>
                    </a:lnTo>
                    <a:lnTo>
                      <a:pt x="331785" y="282607"/>
                    </a:lnTo>
                    <a:lnTo>
                      <a:pt x="332736" y="274678"/>
                    </a:lnTo>
                    <a:lnTo>
                      <a:pt x="334004" y="267065"/>
                    </a:lnTo>
                    <a:lnTo>
                      <a:pt x="335273" y="259136"/>
                    </a:lnTo>
                    <a:lnTo>
                      <a:pt x="336858" y="250889"/>
                    </a:lnTo>
                    <a:lnTo>
                      <a:pt x="338443" y="242960"/>
                    </a:lnTo>
                    <a:lnTo>
                      <a:pt x="340345" y="235030"/>
                    </a:lnTo>
                    <a:lnTo>
                      <a:pt x="342564" y="227418"/>
                    </a:lnTo>
                    <a:lnTo>
                      <a:pt x="344783" y="219806"/>
                    </a:lnTo>
                    <a:lnTo>
                      <a:pt x="347319" y="212193"/>
                    </a:lnTo>
                    <a:lnTo>
                      <a:pt x="349855" y="204898"/>
                    </a:lnTo>
                    <a:lnTo>
                      <a:pt x="352709" y="197286"/>
                    </a:lnTo>
                    <a:lnTo>
                      <a:pt x="355879" y="189991"/>
                    </a:lnTo>
                    <a:lnTo>
                      <a:pt x="359049" y="182695"/>
                    </a:lnTo>
                    <a:lnTo>
                      <a:pt x="362536" y="175718"/>
                    </a:lnTo>
                    <a:lnTo>
                      <a:pt x="366023" y="168740"/>
                    </a:lnTo>
                    <a:lnTo>
                      <a:pt x="369828" y="162079"/>
                    </a:lnTo>
                    <a:lnTo>
                      <a:pt x="373632" y="155418"/>
                    </a:lnTo>
                    <a:lnTo>
                      <a:pt x="381557" y="142096"/>
                    </a:lnTo>
                    <a:lnTo>
                      <a:pt x="390434" y="129409"/>
                    </a:lnTo>
                    <a:lnTo>
                      <a:pt x="399628" y="117356"/>
                    </a:lnTo>
                    <a:lnTo>
                      <a:pt x="409455" y="105938"/>
                    </a:lnTo>
                    <a:lnTo>
                      <a:pt x="419917" y="94837"/>
                    </a:lnTo>
                    <a:lnTo>
                      <a:pt x="430695" y="84053"/>
                    </a:lnTo>
                    <a:lnTo>
                      <a:pt x="442108" y="73903"/>
                    </a:lnTo>
                    <a:lnTo>
                      <a:pt x="453838" y="64705"/>
                    </a:lnTo>
                    <a:lnTo>
                      <a:pt x="465885" y="55824"/>
                    </a:lnTo>
                    <a:lnTo>
                      <a:pt x="478565" y="47577"/>
                    </a:lnTo>
                    <a:lnTo>
                      <a:pt x="491563" y="39965"/>
                    </a:lnTo>
                    <a:lnTo>
                      <a:pt x="504878" y="32670"/>
                    </a:lnTo>
                    <a:lnTo>
                      <a:pt x="518510" y="26326"/>
                    </a:lnTo>
                    <a:lnTo>
                      <a:pt x="532776" y="20617"/>
                    </a:lnTo>
                    <a:lnTo>
                      <a:pt x="547042" y="15542"/>
                    </a:lnTo>
                    <a:lnTo>
                      <a:pt x="561308" y="11101"/>
                    </a:lnTo>
                    <a:lnTo>
                      <a:pt x="575890" y="7612"/>
                    </a:lnTo>
                    <a:lnTo>
                      <a:pt x="591107" y="4441"/>
                    </a:lnTo>
                    <a:lnTo>
                      <a:pt x="606324" y="2220"/>
                    </a:lnTo>
                    <a:lnTo>
                      <a:pt x="621541" y="952"/>
                    </a:lnTo>
                    <a:lnTo>
                      <a:pt x="629150" y="317"/>
                    </a:lnTo>
                    <a:lnTo>
                      <a:pt x="63739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9" name="Google Shape;359;p26"/>
            <p:cNvSpPr txBox="1"/>
            <p:nvPr/>
          </p:nvSpPr>
          <p:spPr>
            <a:xfrm>
              <a:off x="1357559" y="3312056"/>
              <a:ext cx="17286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sng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Guest: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6"/>
            <p:cNvSpPr txBox="1"/>
            <p:nvPr/>
          </p:nvSpPr>
          <p:spPr>
            <a:xfrm>
              <a:off x="1357559" y="4191499"/>
              <a:ext cx="20718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sng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Developer:</a:t>
              </a:r>
              <a:endParaRPr sz="1600" b="1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6"/>
            <p:cNvSpPr txBox="1"/>
            <p:nvPr/>
          </p:nvSpPr>
          <p:spPr>
            <a:xfrm>
              <a:off x="1357559" y="5121940"/>
              <a:ext cx="17286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sng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Admin: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2" name="Google Shape;362;p26"/>
            <p:cNvGrpSpPr/>
            <p:nvPr/>
          </p:nvGrpSpPr>
          <p:grpSpPr>
            <a:xfrm>
              <a:off x="2942968" y="4012651"/>
              <a:ext cx="728924" cy="710204"/>
              <a:chOff x="1714459" y="3773402"/>
              <a:chExt cx="807314" cy="743513"/>
            </a:xfrm>
          </p:grpSpPr>
          <p:sp>
            <p:nvSpPr>
              <p:cNvPr id="363" name="Google Shape;363;p26"/>
              <p:cNvSpPr/>
              <p:nvPr/>
            </p:nvSpPr>
            <p:spPr>
              <a:xfrm flipH="1">
                <a:off x="1714459" y="3773402"/>
                <a:ext cx="266740" cy="743513"/>
              </a:xfrm>
              <a:custGeom>
                <a:avLst/>
                <a:gdLst/>
                <a:ahLst/>
                <a:cxnLst/>
                <a:rect l="l" t="t" r="r" b="b"/>
                <a:pathLst>
                  <a:path w="1135063" h="3163887" extrusionOk="0">
                    <a:moveTo>
                      <a:pt x="568325" y="1404937"/>
                    </a:moveTo>
                    <a:lnTo>
                      <a:pt x="570546" y="1405889"/>
                    </a:lnTo>
                    <a:lnTo>
                      <a:pt x="585456" y="1412237"/>
                    </a:lnTo>
                    <a:lnTo>
                      <a:pt x="600049" y="1418267"/>
                    </a:lnTo>
                    <a:lnTo>
                      <a:pt x="628917" y="1429376"/>
                    </a:lnTo>
                    <a:lnTo>
                      <a:pt x="645413" y="1435406"/>
                    </a:lnTo>
                    <a:lnTo>
                      <a:pt x="661592" y="1441119"/>
                    </a:lnTo>
                    <a:lnTo>
                      <a:pt x="677771" y="1446197"/>
                    </a:lnTo>
                    <a:lnTo>
                      <a:pt x="693315" y="1451276"/>
                    </a:lnTo>
                    <a:lnTo>
                      <a:pt x="708542" y="1455719"/>
                    </a:lnTo>
                    <a:lnTo>
                      <a:pt x="723770" y="1459528"/>
                    </a:lnTo>
                    <a:lnTo>
                      <a:pt x="738997" y="1463336"/>
                    </a:lnTo>
                    <a:lnTo>
                      <a:pt x="753590" y="1466510"/>
                    </a:lnTo>
                    <a:lnTo>
                      <a:pt x="767865" y="1469366"/>
                    </a:lnTo>
                    <a:lnTo>
                      <a:pt x="781823" y="1471906"/>
                    </a:lnTo>
                    <a:lnTo>
                      <a:pt x="796099" y="1474127"/>
                    </a:lnTo>
                    <a:lnTo>
                      <a:pt x="810057" y="1475714"/>
                    </a:lnTo>
                    <a:lnTo>
                      <a:pt x="823381" y="1477301"/>
                    </a:lnTo>
                    <a:lnTo>
                      <a:pt x="836705" y="1478571"/>
                    </a:lnTo>
                    <a:lnTo>
                      <a:pt x="850346" y="1479205"/>
                    </a:lnTo>
                    <a:lnTo>
                      <a:pt x="863352" y="1479523"/>
                    </a:lnTo>
                    <a:lnTo>
                      <a:pt x="873187" y="1479205"/>
                    </a:lnTo>
                    <a:lnTo>
                      <a:pt x="882704" y="1478888"/>
                    </a:lnTo>
                    <a:lnTo>
                      <a:pt x="892221" y="1478253"/>
                    </a:lnTo>
                    <a:lnTo>
                      <a:pt x="902055" y="1476984"/>
                    </a:lnTo>
                    <a:lnTo>
                      <a:pt x="911255" y="1476032"/>
                    </a:lnTo>
                    <a:lnTo>
                      <a:pt x="920454" y="1474762"/>
                    </a:lnTo>
                    <a:lnTo>
                      <a:pt x="929337" y="1473175"/>
                    </a:lnTo>
                    <a:lnTo>
                      <a:pt x="938219" y="1471271"/>
                    </a:lnTo>
                    <a:lnTo>
                      <a:pt x="946150" y="1469684"/>
                    </a:lnTo>
                    <a:lnTo>
                      <a:pt x="946150" y="1523322"/>
                    </a:lnTo>
                    <a:lnTo>
                      <a:pt x="946150" y="1782943"/>
                    </a:lnTo>
                    <a:lnTo>
                      <a:pt x="946150" y="2990912"/>
                    </a:lnTo>
                    <a:lnTo>
                      <a:pt x="945833" y="2999799"/>
                    </a:lnTo>
                    <a:lnTo>
                      <a:pt x="945199" y="3008686"/>
                    </a:lnTo>
                    <a:lnTo>
                      <a:pt x="944247" y="3017255"/>
                    </a:lnTo>
                    <a:lnTo>
                      <a:pt x="942661" y="3026142"/>
                    </a:lnTo>
                    <a:lnTo>
                      <a:pt x="940757" y="3034394"/>
                    </a:lnTo>
                    <a:lnTo>
                      <a:pt x="938537" y="3042329"/>
                    </a:lnTo>
                    <a:lnTo>
                      <a:pt x="935682" y="3050581"/>
                    </a:lnTo>
                    <a:lnTo>
                      <a:pt x="932826" y="3058198"/>
                    </a:lnTo>
                    <a:lnTo>
                      <a:pt x="929337" y="3065815"/>
                    </a:lnTo>
                    <a:lnTo>
                      <a:pt x="925530" y="3073432"/>
                    </a:lnTo>
                    <a:lnTo>
                      <a:pt x="921406" y="3080415"/>
                    </a:lnTo>
                    <a:lnTo>
                      <a:pt x="916965" y="3087715"/>
                    </a:lnTo>
                    <a:lnTo>
                      <a:pt x="912206" y="3094380"/>
                    </a:lnTo>
                    <a:lnTo>
                      <a:pt x="906813" y="3101045"/>
                    </a:lnTo>
                    <a:lnTo>
                      <a:pt x="901420" y="3107393"/>
                    </a:lnTo>
                    <a:lnTo>
                      <a:pt x="896027" y="3113106"/>
                    </a:lnTo>
                    <a:lnTo>
                      <a:pt x="889683" y="3118818"/>
                    </a:lnTo>
                    <a:lnTo>
                      <a:pt x="883338" y="3124214"/>
                    </a:lnTo>
                    <a:lnTo>
                      <a:pt x="876993" y="3129292"/>
                    </a:lnTo>
                    <a:lnTo>
                      <a:pt x="870014" y="3134053"/>
                    </a:lnTo>
                    <a:lnTo>
                      <a:pt x="863035" y="3139131"/>
                    </a:lnTo>
                    <a:lnTo>
                      <a:pt x="856056" y="3143257"/>
                    </a:lnTo>
                    <a:lnTo>
                      <a:pt x="848442" y="3147066"/>
                    </a:lnTo>
                    <a:lnTo>
                      <a:pt x="840829" y="3150240"/>
                    </a:lnTo>
                    <a:lnTo>
                      <a:pt x="832898" y="3153413"/>
                    </a:lnTo>
                    <a:lnTo>
                      <a:pt x="824967" y="3156270"/>
                    </a:lnTo>
                    <a:lnTo>
                      <a:pt x="816719" y="3158492"/>
                    </a:lnTo>
                    <a:lnTo>
                      <a:pt x="808471" y="3160396"/>
                    </a:lnTo>
                    <a:lnTo>
                      <a:pt x="799906" y="3161983"/>
                    </a:lnTo>
                    <a:lnTo>
                      <a:pt x="791340" y="3162935"/>
                    </a:lnTo>
                    <a:lnTo>
                      <a:pt x="782141" y="3163570"/>
                    </a:lnTo>
                    <a:lnTo>
                      <a:pt x="773575" y="3163887"/>
                    </a:lnTo>
                    <a:lnTo>
                      <a:pt x="764693" y="3163570"/>
                    </a:lnTo>
                    <a:lnTo>
                      <a:pt x="755810" y="3162935"/>
                    </a:lnTo>
                    <a:lnTo>
                      <a:pt x="747245" y="3161983"/>
                    </a:lnTo>
                    <a:lnTo>
                      <a:pt x="738680" y="3160396"/>
                    </a:lnTo>
                    <a:lnTo>
                      <a:pt x="730431" y="3158492"/>
                    </a:lnTo>
                    <a:lnTo>
                      <a:pt x="721866" y="3156270"/>
                    </a:lnTo>
                    <a:lnTo>
                      <a:pt x="713935" y="3153413"/>
                    </a:lnTo>
                    <a:lnTo>
                      <a:pt x="706322" y="3150240"/>
                    </a:lnTo>
                    <a:lnTo>
                      <a:pt x="698708" y="3147066"/>
                    </a:lnTo>
                    <a:lnTo>
                      <a:pt x="691095" y="3143257"/>
                    </a:lnTo>
                    <a:lnTo>
                      <a:pt x="684115" y="3139131"/>
                    </a:lnTo>
                    <a:lnTo>
                      <a:pt x="677136" y="3134053"/>
                    </a:lnTo>
                    <a:lnTo>
                      <a:pt x="669840" y="3129292"/>
                    </a:lnTo>
                    <a:lnTo>
                      <a:pt x="663495" y="3124214"/>
                    </a:lnTo>
                    <a:lnTo>
                      <a:pt x="657151" y="3118818"/>
                    </a:lnTo>
                    <a:lnTo>
                      <a:pt x="651440" y="3113106"/>
                    </a:lnTo>
                    <a:lnTo>
                      <a:pt x="645730" y="3107393"/>
                    </a:lnTo>
                    <a:lnTo>
                      <a:pt x="640337" y="3101045"/>
                    </a:lnTo>
                    <a:lnTo>
                      <a:pt x="635261" y="3094380"/>
                    </a:lnTo>
                    <a:lnTo>
                      <a:pt x="630186" y="3087715"/>
                    </a:lnTo>
                    <a:lnTo>
                      <a:pt x="625744" y="3080415"/>
                    </a:lnTo>
                    <a:lnTo>
                      <a:pt x="621620" y="3073432"/>
                    </a:lnTo>
                    <a:lnTo>
                      <a:pt x="617814" y="3065815"/>
                    </a:lnTo>
                    <a:lnTo>
                      <a:pt x="614007" y="3058198"/>
                    </a:lnTo>
                    <a:lnTo>
                      <a:pt x="611152" y="3050581"/>
                    </a:lnTo>
                    <a:lnTo>
                      <a:pt x="608297" y="3042329"/>
                    </a:lnTo>
                    <a:lnTo>
                      <a:pt x="606076" y="3034394"/>
                    </a:lnTo>
                    <a:lnTo>
                      <a:pt x="604173" y="3026142"/>
                    </a:lnTo>
                    <a:lnTo>
                      <a:pt x="602586" y="3017255"/>
                    </a:lnTo>
                    <a:lnTo>
                      <a:pt x="601635" y="3008686"/>
                    </a:lnTo>
                    <a:lnTo>
                      <a:pt x="601000" y="2999799"/>
                    </a:lnTo>
                    <a:lnTo>
                      <a:pt x="600683" y="2990912"/>
                    </a:lnTo>
                    <a:lnTo>
                      <a:pt x="600683" y="1891172"/>
                    </a:lnTo>
                    <a:lnTo>
                      <a:pt x="535967" y="1891172"/>
                    </a:lnTo>
                    <a:lnTo>
                      <a:pt x="535967" y="2990912"/>
                    </a:lnTo>
                    <a:lnTo>
                      <a:pt x="535650" y="2999799"/>
                    </a:lnTo>
                    <a:lnTo>
                      <a:pt x="535016" y="3008686"/>
                    </a:lnTo>
                    <a:lnTo>
                      <a:pt x="534064" y="3017255"/>
                    </a:lnTo>
                    <a:lnTo>
                      <a:pt x="532478" y="3026142"/>
                    </a:lnTo>
                    <a:lnTo>
                      <a:pt x="530574" y="3034394"/>
                    </a:lnTo>
                    <a:lnTo>
                      <a:pt x="528037" y="3042329"/>
                    </a:lnTo>
                    <a:lnTo>
                      <a:pt x="525499" y="3050581"/>
                    </a:lnTo>
                    <a:lnTo>
                      <a:pt x="522326" y="3058198"/>
                    </a:lnTo>
                    <a:lnTo>
                      <a:pt x="518837" y="3065815"/>
                    </a:lnTo>
                    <a:lnTo>
                      <a:pt x="515030" y="3073432"/>
                    </a:lnTo>
                    <a:lnTo>
                      <a:pt x="510906" y="3080415"/>
                    </a:lnTo>
                    <a:lnTo>
                      <a:pt x="506147" y="3087715"/>
                    </a:lnTo>
                    <a:lnTo>
                      <a:pt x="501389" y="3094380"/>
                    </a:lnTo>
                    <a:lnTo>
                      <a:pt x="496313" y="3101045"/>
                    </a:lnTo>
                    <a:lnTo>
                      <a:pt x="490920" y="3107393"/>
                    </a:lnTo>
                    <a:lnTo>
                      <a:pt x="485210" y="3113106"/>
                    </a:lnTo>
                    <a:lnTo>
                      <a:pt x="479183" y="3118818"/>
                    </a:lnTo>
                    <a:lnTo>
                      <a:pt x="473155" y="3124214"/>
                    </a:lnTo>
                    <a:lnTo>
                      <a:pt x="466493" y="3129292"/>
                    </a:lnTo>
                    <a:lnTo>
                      <a:pt x="459831" y="3134053"/>
                    </a:lnTo>
                    <a:lnTo>
                      <a:pt x="452852" y="3139131"/>
                    </a:lnTo>
                    <a:lnTo>
                      <a:pt x="445239" y="3143257"/>
                    </a:lnTo>
                    <a:lnTo>
                      <a:pt x="437942" y="3147066"/>
                    </a:lnTo>
                    <a:lnTo>
                      <a:pt x="430329" y="3150240"/>
                    </a:lnTo>
                    <a:lnTo>
                      <a:pt x="422398" y="3153413"/>
                    </a:lnTo>
                    <a:lnTo>
                      <a:pt x="414467" y="3156270"/>
                    </a:lnTo>
                    <a:lnTo>
                      <a:pt x="406536" y="3158492"/>
                    </a:lnTo>
                    <a:lnTo>
                      <a:pt x="397971" y="3160396"/>
                    </a:lnTo>
                    <a:lnTo>
                      <a:pt x="389406" y="3161983"/>
                    </a:lnTo>
                    <a:lnTo>
                      <a:pt x="380840" y="3162935"/>
                    </a:lnTo>
                    <a:lnTo>
                      <a:pt x="371958" y="3163570"/>
                    </a:lnTo>
                    <a:lnTo>
                      <a:pt x="363075" y="3163887"/>
                    </a:lnTo>
                    <a:lnTo>
                      <a:pt x="354193" y="3163570"/>
                    </a:lnTo>
                    <a:lnTo>
                      <a:pt x="345627" y="3162935"/>
                    </a:lnTo>
                    <a:lnTo>
                      <a:pt x="336745" y="3161983"/>
                    </a:lnTo>
                    <a:lnTo>
                      <a:pt x="328180" y="3160396"/>
                    </a:lnTo>
                    <a:lnTo>
                      <a:pt x="319931" y="3158492"/>
                    </a:lnTo>
                    <a:lnTo>
                      <a:pt x="311683" y="3156270"/>
                    </a:lnTo>
                    <a:lnTo>
                      <a:pt x="303753" y="3153413"/>
                    </a:lnTo>
                    <a:lnTo>
                      <a:pt x="295822" y="3150240"/>
                    </a:lnTo>
                    <a:lnTo>
                      <a:pt x="288208" y="3147066"/>
                    </a:lnTo>
                    <a:lnTo>
                      <a:pt x="280595" y="3143257"/>
                    </a:lnTo>
                    <a:lnTo>
                      <a:pt x="273298" y="3139131"/>
                    </a:lnTo>
                    <a:lnTo>
                      <a:pt x="266319" y="3134053"/>
                    </a:lnTo>
                    <a:lnTo>
                      <a:pt x="259657" y="3129292"/>
                    </a:lnTo>
                    <a:lnTo>
                      <a:pt x="253312" y="3124214"/>
                    </a:lnTo>
                    <a:lnTo>
                      <a:pt x="246968" y="3118818"/>
                    </a:lnTo>
                    <a:lnTo>
                      <a:pt x="240940" y="3113106"/>
                    </a:lnTo>
                    <a:lnTo>
                      <a:pt x="235230" y="3107393"/>
                    </a:lnTo>
                    <a:lnTo>
                      <a:pt x="229520" y="3101045"/>
                    </a:lnTo>
                    <a:lnTo>
                      <a:pt x="224444" y="3094380"/>
                    </a:lnTo>
                    <a:lnTo>
                      <a:pt x="219686" y="3087715"/>
                    </a:lnTo>
                    <a:lnTo>
                      <a:pt x="215244" y="3080415"/>
                    </a:lnTo>
                    <a:lnTo>
                      <a:pt x="211120" y="3073432"/>
                    </a:lnTo>
                    <a:lnTo>
                      <a:pt x="207314" y="3065815"/>
                    </a:lnTo>
                    <a:lnTo>
                      <a:pt x="203824" y="3058198"/>
                    </a:lnTo>
                    <a:lnTo>
                      <a:pt x="200652" y="3050581"/>
                    </a:lnTo>
                    <a:lnTo>
                      <a:pt x="198114" y="3042329"/>
                    </a:lnTo>
                    <a:lnTo>
                      <a:pt x="195893" y="3034394"/>
                    </a:lnTo>
                    <a:lnTo>
                      <a:pt x="193990" y="3026142"/>
                    </a:lnTo>
                    <a:lnTo>
                      <a:pt x="192404" y="3017255"/>
                    </a:lnTo>
                    <a:lnTo>
                      <a:pt x="191135" y="3008686"/>
                    </a:lnTo>
                    <a:lnTo>
                      <a:pt x="190500" y="2999799"/>
                    </a:lnTo>
                    <a:lnTo>
                      <a:pt x="190500" y="2990912"/>
                    </a:lnTo>
                    <a:lnTo>
                      <a:pt x="190500" y="1782943"/>
                    </a:lnTo>
                    <a:lnTo>
                      <a:pt x="190500" y="1523322"/>
                    </a:lnTo>
                    <a:lnTo>
                      <a:pt x="190500" y="1469684"/>
                    </a:lnTo>
                    <a:lnTo>
                      <a:pt x="198114" y="1471271"/>
                    </a:lnTo>
                    <a:lnTo>
                      <a:pt x="206996" y="1473175"/>
                    </a:lnTo>
                    <a:lnTo>
                      <a:pt x="216196" y="1474762"/>
                    </a:lnTo>
                    <a:lnTo>
                      <a:pt x="225396" y="1476032"/>
                    </a:lnTo>
                    <a:lnTo>
                      <a:pt x="234913" y="1476984"/>
                    </a:lnTo>
                    <a:lnTo>
                      <a:pt x="244113" y="1478253"/>
                    </a:lnTo>
                    <a:lnTo>
                      <a:pt x="253630" y="1478888"/>
                    </a:lnTo>
                    <a:lnTo>
                      <a:pt x="263147" y="1479205"/>
                    </a:lnTo>
                    <a:lnTo>
                      <a:pt x="272981" y="1479205"/>
                    </a:lnTo>
                    <a:lnTo>
                      <a:pt x="285988" y="1479205"/>
                    </a:lnTo>
                    <a:lnTo>
                      <a:pt x="299629" y="1478571"/>
                    </a:lnTo>
                    <a:lnTo>
                      <a:pt x="312952" y="1477301"/>
                    </a:lnTo>
                    <a:lnTo>
                      <a:pt x="326593" y="1475714"/>
                    </a:lnTo>
                    <a:lnTo>
                      <a:pt x="340234" y="1474127"/>
                    </a:lnTo>
                    <a:lnTo>
                      <a:pt x="354510" y="1471906"/>
                    </a:lnTo>
                    <a:lnTo>
                      <a:pt x="368468" y="1469366"/>
                    </a:lnTo>
                    <a:lnTo>
                      <a:pt x="383061" y="1466510"/>
                    </a:lnTo>
                    <a:lnTo>
                      <a:pt x="397971" y="1463336"/>
                    </a:lnTo>
                    <a:lnTo>
                      <a:pt x="412564" y="1459528"/>
                    </a:lnTo>
                    <a:lnTo>
                      <a:pt x="427791" y="1455402"/>
                    </a:lnTo>
                    <a:lnTo>
                      <a:pt x="443018" y="1450958"/>
                    </a:lnTo>
                    <a:lnTo>
                      <a:pt x="459197" y="1446197"/>
                    </a:lnTo>
                    <a:lnTo>
                      <a:pt x="475059" y="1441119"/>
                    </a:lnTo>
                    <a:lnTo>
                      <a:pt x="491238" y="1435406"/>
                    </a:lnTo>
                    <a:lnTo>
                      <a:pt x="508051" y="1429376"/>
                    </a:lnTo>
                    <a:lnTo>
                      <a:pt x="536285" y="1417950"/>
                    </a:lnTo>
                    <a:lnTo>
                      <a:pt x="550877" y="1412237"/>
                    </a:lnTo>
                    <a:lnTo>
                      <a:pt x="566105" y="1405889"/>
                    </a:lnTo>
                    <a:lnTo>
                      <a:pt x="568325" y="1404937"/>
                    </a:lnTo>
                    <a:close/>
                    <a:moveTo>
                      <a:pt x="243290" y="952500"/>
                    </a:moveTo>
                    <a:lnTo>
                      <a:pt x="250280" y="952500"/>
                    </a:lnTo>
                    <a:lnTo>
                      <a:pt x="257271" y="952817"/>
                    </a:lnTo>
                    <a:lnTo>
                      <a:pt x="264261" y="953452"/>
                    </a:lnTo>
                    <a:lnTo>
                      <a:pt x="271252" y="954720"/>
                    </a:lnTo>
                    <a:lnTo>
                      <a:pt x="278242" y="956623"/>
                    </a:lnTo>
                    <a:lnTo>
                      <a:pt x="285233" y="958525"/>
                    </a:lnTo>
                    <a:lnTo>
                      <a:pt x="292541" y="961379"/>
                    </a:lnTo>
                    <a:lnTo>
                      <a:pt x="299214" y="964550"/>
                    </a:lnTo>
                    <a:lnTo>
                      <a:pt x="304934" y="967404"/>
                    </a:lnTo>
                    <a:lnTo>
                      <a:pt x="310335" y="970893"/>
                    </a:lnTo>
                    <a:lnTo>
                      <a:pt x="341475" y="991505"/>
                    </a:lnTo>
                    <a:lnTo>
                      <a:pt x="371979" y="1010849"/>
                    </a:lnTo>
                    <a:lnTo>
                      <a:pt x="401848" y="1029558"/>
                    </a:lnTo>
                    <a:lnTo>
                      <a:pt x="430763" y="1047634"/>
                    </a:lnTo>
                    <a:lnTo>
                      <a:pt x="459361" y="1064441"/>
                    </a:lnTo>
                    <a:lnTo>
                      <a:pt x="486687" y="1080296"/>
                    </a:lnTo>
                    <a:lnTo>
                      <a:pt x="513061" y="1095518"/>
                    </a:lnTo>
                    <a:lnTo>
                      <a:pt x="538163" y="1109470"/>
                    </a:lnTo>
                    <a:lnTo>
                      <a:pt x="517192" y="1119935"/>
                    </a:lnTo>
                    <a:lnTo>
                      <a:pt x="496538" y="1129766"/>
                    </a:lnTo>
                    <a:lnTo>
                      <a:pt x="495267" y="1130400"/>
                    </a:lnTo>
                    <a:lnTo>
                      <a:pt x="474931" y="1139596"/>
                    </a:lnTo>
                    <a:lnTo>
                      <a:pt x="455230" y="1148792"/>
                    </a:lnTo>
                    <a:lnTo>
                      <a:pt x="436483" y="1156403"/>
                    </a:lnTo>
                    <a:lnTo>
                      <a:pt x="430763" y="1158623"/>
                    </a:lnTo>
                    <a:lnTo>
                      <a:pt x="415511" y="1164331"/>
                    </a:lnTo>
                    <a:lnTo>
                      <a:pt x="409792" y="1166551"/>
                    </a:lnTo>
                    <a:lnTo>
                      <a:pt x="388502" y="1173844"/>
                    </a:lnTo>
                    <a:lnTo>
                      <a:pt x="384371" y="1175430"/>
                    </a:lnTo>
                    <a:lnTo>
                      <a:pt x="366260" y="1181455"/>
                    </a:lnTo>
                    <a:lnTo>
                      <a:pt x="359905" y="1183675"/>
                    </a:lnTo>
                    <a:lnTo>
                      <a:pt x="341793" y="1189383"/>
                    </a:lnTo>
                    <a:lnTo>
                      <a:pt x="337344" y="1190968"/>
                    </a:lnTo>
                    <a:lnTo>
                      <a:pt x="315737" y="1197627"/>
                    </a:lnTo>
                    <a:lnTo>
                      <a:pt x="310971" y="1198896"/>
                    </a:lnTo>
                    <a:lnTo>
                      <a:pt x="294448" y="1204287"/>
                    </a:lnTo>
                    <a:lnTo>
                      <a:pt x="289046" y="1205872"/>
                    </a:lnTo>
                    <a:lnTo>
                      <a:pt x="270934" y="1210946"/>
                    </a:lnTo>
                    <a:lnTo>
                      <a:pt x="269981" y="1211263"/>
                    </a:lnTo>
                    <a:lnTo>
                      <a:pt x="223907" y="1181772"/>
                    </a:lnTo>
                    <a:lnTo>
                      <a:pt x="214374" y="1175430"/>
                    </a:lnTo>
                    <a:lnTo>
                      <a:pt x="189590" y="1159257"/>
                    </a:lnTo>
                    <a:lnTo>
                      <a:pt x="186412" y="1157354"/>
                    </a:lnTo>
                    <a:lnTo>
                      <a:pt x="181646" y="1153866"/>
                    </a:lnTo>
                    <a:lnTo>
                      <a:pt x="177197" y="1150378"/>
                    </a:lnTo>
                    <a:lnTo>
                      <a:pt x="172749" y="1146890"/>
                    </a:lnTo>
                    <a:lnTo>
                      <a:pt x="168618" y="1142767"/>
                    </a:lnTo>
                    <a:lnTo>
                      <a:pt x="164805" y="1138645"/>
                    </a:lnTo>
                    <a:lnTo>
                      <a:pt x="161310" y="1134522"/>
                    </a:lnTo>
                    <a:lnTo>
                      <a:pt x="157815" y="1130083"/>
                    </a:lnTo>
                    <a:lnTo>
                      <a:pt x="154955" y="1125643"/>
                    </a:lnTo>
                    <a:lnTo>
                      <a:pt x="152095" y="1121204"/>
                    </a:lnTo>
                    <a:lnTo>
                      <a:pt x="149235" y="1116447"/>
                    </a:lnTo>
                    <a:lnTo>
                      <a:pt x="147011" y="1111690"/>
                    </a:lnTo>
                    <a:lnTo>
                      <a:pt x="144787" y="1106616"/>
                    </a:lnTo>
                    <a:lnTo>
                      <a:pt x="142880" y="1101860"/>
                    </a:lnTo>
                    <a:lnTo>
                      <a:pt x="141292" y="1096786"/>
                    </a:lnTo>
                    <a:lnTo>
                      <a:pt x="139703" y="1091712"/>
                    </a:lnTo>
                    <a:lnTo>
                      <a:pt x="138750" y="1086004"/>
                    </a:lnTo>
                    <a:lnTo>
                      <a:pt x="137796" y="1080930"/>
                    </a:lnTo>
                    <a:lnTo>
                      <a:pt x="136843" y="1075540"/>
                    </a:lnTo>
                    <a:lnTo>
                      <a:pt x="136525" y="1070149"/>
                    </a:lnTo>
                    <a:lnTo>
                      <a:pt x="136525" y="1064758"/>
                    </a:lnTo>
                    <a:lnTo>
                      <a:pt x="136525" y="1059367"/>
                    </a:lnTo>
                    <a:lnTo>
                      <a:pt x="136843" y="1053976"/>
                    </a:lnTo>
                    <a:lnTo>
                      <a:pt x="137479" y="1048902"/>
                    </a:lnTo>
                    <a:lnTo>
                      <a:pt x="138432" y="1043511"/>
                    </a:lnTo>
                    <a:lnTo>
                      <a:pt x="139385" y="1038120"/>
                    </a:lnTo>
                    <a:lnTo>
                      <a:pt x="140974" y="1032412"/>
                    </a:lnTo>
                    <a:lnTo>
                      <a:pt x="142563" y="1027339"/>
                    </a:lnTo>
                    <a:lnTo>
                      <a:pt x="144469" y="1022265"/>
                    </a:lnTo>
                    <a:lnTo>
                      <a:pt x="146693" y="1017191"/>
                    </a:lnTo>
                    <a:lnTo>
                      <a:pt x="149235" y="1012117"/>
                    </a:lnTo>
                    <a:lnTo>
                      <a:pt x="152095" y="1007043"/>
                    </a:lnTo>
                    <a:lnTo>
                      <a:pt x="154955" y="1002287"/>
                    </a:lnTo>
                    <a:lnTo>
                      <a:pt x="158450" y="997213"/>
                    </a:lnTo>
                    <a:lnTo>
                      <a:pt x="162263" y="992456"/>
                    </a:lnTo>
                    <a:lnTo>
                      <a:pt x="166394" y="988017"/>
                    </a:lnTo>
                    <a:lnTo>
                      <a:pt x="170525" y="983894"/>
                    </a:lnTo>
                    <a:lnTo>
                      <a:pt x="174973" y="979772"/>
                    </a:lnTo>
                    <a:lnTo>
                      <a:pt x="179739" y="975649"/>
                    </a:lnTo>
                    <a:lnTo>
                      <a:pt x="184506" y="972161"/>
                    </a:lnTo>
                    <a:lnTo>
                      <a:pt x="189590" y="968990"/>
                    </a:lnTo>
                    <a:lnTo>
                      <a:pt x="195627" y="965502"/>
                    </a:lnTo>
                    <a:lnTo>
                      <a:pt x="201982" y="962331"/>
                    </a:lnTo>
                    <a:lnTo>
                      <a:pt x="208337" y="959794"/>
                    </a:lnTo>
                    <a:lnTo>
                      <a:pt x="215010" y="957574"/>
                    </a:lnTo>
                    <a:lnTo>
                      <a:pt x="222000" y="955671"/>
                    </a:lnTo>
                    <a:lnTo>
                      <a:pt x="228991" y="954086"/>
                    </a:lnTo>
                    <a:lnTo>
                      <a:pt x="235981" y="953134"/>
                    </a:lnTo>
                    <a:lnTo>
                      <a:pt x="243290" y="952500"/>
                    </a:lnTo>
                    <a:close/>
                    <a:moveTo>
                      <a:pt x="297415" y="717550"/>
                    </a:moveTo>
                    <a:lnTo>
                      <a:pt x="837966" y="717550"/>
                    </a:lnTo>
                    <a:lnTo>
                      <a:pt x="843362" y="717868"/>
                    </a:lnTo>
                    <a:lnTo>
                      <a:pt x="848758" y="718186"/>
                    </a:lnTo>
                    <a:lnTo>
                      <a:pt x="854154" y="718821"/>
                    </a:lnTo>
                    <a:lnTo>
                      <a:pt x="859233" y="719774"/>
                    </a:lnTo>
                    <a:lnTo>
                      <a:pt x="864629" y="721044"/>
                    </a:lnTo>
                    <a:lnTo>
                      <a:pt x="869707" y="722632"/>
                    </a:lnTo>
                    <a:lnTo>
                      <a:pt x="874468" y="724221"/>
                    </a:lnTo>
                    <a:lnTo>
                      <a:pt x="879547" y="726126"/>
                    </a:lnTo>
                    <a:lnTo>
                      <a:pt x="884943" y="727715"/>
                    </a:lnTo>
                    <a:lnTo>
                      <a:pt x="890656" y="729620"/>
                    </a:lnTo>
                    <a:lnTo>
                      <a:pt x="901131" y="733432"/>
                    </a:lnTo>
                    <a:lnTo>
                      <a:pt x="910971" y="737879"/>
                    </a:lnTo>
                    <a:lnTo>
                      <a:pt x="920176" y="742326"/>
                    </a:lnTo>
                    <a:lnTo>
                      <a:pt x="928111" y="747091"/>
                    </a:lnTo>
                    <a:lnTo>
                      <a:pt x="935729" y="751855"/>
                    </a:lnTo>
                    <a:lnTo>
                      <a:pt x="943347" y="756937"/>
                    </a:lnTo>
                    <a:lnTo>
                      <a:pt x="950647" y="762337"/>
                    </a:lnTo>
                    <a:lnTo>
                      <a:pt x="957313" y="767737"/>
                    </a:lnTo>
                    <a:lnTo>
                      <a:pt x="963661" y="773454"/>
                    </a:lnTo>
                    <a:lnTo>
                      <a:pt x="970009" y="778854"/>
                    </a:lnTo>
                    <a:lnTo>
                      <a:pt x="976040" y="784572"/>
                    </a:lnTo>
                    <a:lnTo>
                      <a:pt x="987467" y="796642"/>
                    </a:lnTo>
                    <a:lnTo>
                      <a:pt x="998576" y="809030"/>
                    </a:lnTo>
                    <a:lnTo>
                      <a:pt x="1009368" y="822053"/>
                    </a:lnTo>
                    <a:lnTo>
                      <a:pt x="1019525" y="835394"/>
                    </a:lnTo>
                    <a:lnTo>
                      <a:pt x="1029048" y="849370"/>
                    </a:lnTo>
                    <a:lnTo>
                      <a:pt x="1038253" y="863346"/>
                    </a:lnTo>
                    <a:lnTo>
                      <a:pt x="1047458" y="878592"/>
                    </a:lnTo>
                    <a:lnTo>
                      <a:pt x="1056028" y="893521"/>
                    </a:lnTo>
                    <a:lnTo>
                      <a:pt x="1062693" y="905592"/>
                    </a:lnTo>
                    <a:lnTo>
                      <a:pt x="1069042" y="917980"/>
                    </a:lnTo>
                    <a:lnTo>
                      <a:pt x="1075072" y="930685"/>
                    </a:lnTo>
                    <a:lnTo>
                      <a:pt x="1080786" y="943391"/>
                    </a:lnTo>
                    <a:lnTo>
                      <a:pt x="1086499" y="956414"/>
                    </a:lnTo>
                    <a:lnTo>
                      <a:pt x="1091895" y="969437"/>
                    </a:lnTo>
                    <a:lnTo>
                      <a:pt x="1096974" y="983095"/>
                    </a:lnTo>
                    <a:lnTo>
                      <a:pt x="1102052" y="996436"/>
                    </a:lnTo>
                    <a:lnTo>
                      <a:pt x="1105544" y="1006918"/>
                    </a:lnTo>
                    <a:lnTo>
                      <a:pt x="1109035" y="1017400"/>
                    </a:lnTo>
                    <a:lnTo>
                      <a:pt x="1112210" y="1028200"/>
                    </a:lnTo>
                    <a:lnTo>
                      <a:pt x="1115701" y="1039317"/>
                    </a:lnTo>
                    <a:lnTo>
                      <a:pt x="1118558" y="1050117"/>
                    </a:lnTo>
                    <a:lnTo>
                      <a:pt x="1121097" y="1060916"/>
                    </a:lnTo>
                    <a:lnTo>
                      <a:pt x="1123636" y="1072034"/>
                    </a:lnTo>
                    <a:lnTo>
                      <a:pt x="1125858" y="1083151"/>
                    </a:lnTo>
                    <a:lnTo>
                      <a:pt x="1127763" y="1094586"/>
                    </a:lnTo>
                    <a:lnTo>
                      <a:pt x="1129667" y="1105703"/>
                    </a:lnTo>
                    <a:lnTo>
                      <a:pt x="1131254" y="1116821"/>
                    </a:lnTo>
                    <a:lnTo>
                      <a:pt x="1132524" y="1128256"/>
                    </a:lnTo>
                    <a:lnTo>
                      <a:pt x="1133476" y="1139690"/>
                    </a:lnTo>
                    <a:lnTo>
                      <a:pt x="1134428" y="1151443"/>
                    </a:lnTo>
                    <a:lnTo>
                      <a:pt x="1134746" y="1162878"/>
                    </a:lnTo>
                    <a:lnTo>
                      <a:pt x="1135063" y="1174313"/>
                    </a:lnTo>
                    <a:lnTo>
                      <a:pt x="1135063" y="1183207"/>
                    </a:lnTo>
                    <a:lnTo>
                      <a:pt x="1134746" y="1191783"/>
                    </a:lnTo>
                    <a:lnTo>
                      <a:pt x="1134111" y="1200995"/>
                    </a:lnTo>
                    <a:lnTo>
                      <a:pt x="1133476" y="1209888"/>
                    </a:lnTo>
                    <a:lnTo>
                      <a:pt x="1132524" y="1218782"/>
                    </a:lnTo>
                    <a:lnTo>
                      <a:pt x="1131254" y="1227994"/>
                    </a:lnTo>
                    <a:lnTo>
                      <a:pt x="1129985" y="1236888"/>
                    </a:lnTo>
                    <a:lnTo>
                      <a:pt x="1128080" y="1245781"/>
                    </a:lnTo>
                    <a:lnTo>
                      <a:pt x="1126176" y="1254675"/>
                    </a:lnTo>
                    <a:lnTo>
                      <a:pt x="1123954" y="1264204"/>
                    </a:lnTo>
                    <a:lnTo>
                      <a:pt x="1121097" y="1273098"/>
                    </a:lnTo>
                    <a:lnTo>
                      <a:pt x="1118240" y="1281992"/>
                    </a:lnTo>
                    <a:lnTo>
                      <a:pt x="1115066" y="1291204"/>
                    </a:lnTo>
                    <a:lnTo>
                      <a:pt x="1111257" y="1300097"/>
                    </a:lnTo>
                    <a:lnTo>
                      <a:pt x="1107131" y="1308991"/>
                    </a:lnTo>
                    <a:lnTo>
                      <a:pt x="1102687" y="1318203"/>
                    </a:lnTo>
                    <a:lnTo>
                      <a:pt x="1098243" y="1326779"/>
                    </a:lnTo>
                    <a:lnTo>
                      <a:pt x="1092847" y="1335673"/>
                    </a:lnTo>
                    <a:lnTo>
                      <a:pt x="1087451" y="1343931"/>
                    </a:lnTo>
                    <a:lnTo>
                      <a:pt x="1081421" y="1352508"/>
                    </a:lnTo>
                    <a:lnTo>
                      <a:pt x="1074755" y="1360449"/>
                    </a:lnTo>
                    <a:lnTo>
                      <a:pt x="1068089" y="1368707"/>
                    </a:lnTo>
                    <a:lnTo>
                      <a:pt x="1060789" y="1376330"/>
                    </a:lnTo>
                    <a:lnTo>
                      <a:pt x="1052854" y="1383636"/>
                    </a:lnTo>
                    <a:lnTo>
                      <a:pt x="1044918" y="1390942"/>
                    </a:lnTo>
                    <a:lnTo>
                      <a:pt x="1036348" y="1397612"/>
                    </a:lnTo>
                    <a:lnTo>
                      <a:pt x="1027778" y="1403965"/>
                    </a:lnTo>
                    <a:lnTo>
                      <a:pt x="1018891" y="1410000"/>
                    </a:lnTo>
                    <a:lnTo>
                      <a:pt x="1009368" y="1415400"/>
                    </a:lnTo>
                    <a:lnTo>
                      <a:pt x="999529" y="1420800"/>
                    </a:lnTo>
                    <a:lnTo>
                      <a:pt x="989689" y="1425882"/>
                    </a:lnTo>
                    <a:lnTo>
                      <a:pt x="979532" y="1430011"/>
                    </a:lnTo>
                    <a:lnTo>
                      <a:pt x="971279" y="1433188"/>
                    </a:lnTo>
                    <a:lnTo>
                      <a:pt x="963026" y="1436046"/>
                    </a:lnTo>
                    <a:lnTo>
                      <a:pt x="954456" y="1438587"/>
                    </a:lnTo>
                    <a:lnTo>
                      <a:pt x="945569" y="1440811"/>
                    </a:lnTo>
                    <a:lnTo>
                      <a:pt x="936364" y="1443034"/>
                    </a:lnTo>
                    <a:lnTo>
                      <a:pt x="926841" y="1444940"/>
                    </a:lnTo>
                    <a:lnTo>
                      <a:pt x="911288" y="1447481"/>
                    </a:lnTo>
                    <a:lnTo>
                      <a:pt x="895418" y="1449387"/>
                    </a:lnTo>
                    <a:lnTo>
                      <a:pt x="879230" y="1450658"/>
                    </a:lnTo>
                    <a:lnTo>
                      <a:pt x="862724" y="1450975"/>
                    </a:lnTo>
                    <a:lnTo>
                      <a:pt x="850663" y="1450658"/>
                    </a:lnTo>
                    <a:lnTo>
                      <a:pt x="838284" y="1450022"/>
                    </a:lnTo>
                    <a:lnTo>
                      <a:pt x="825587" y="1449069"/>
                    </a:lnTo>
                    <a:lnTo>
                      <a:pt x="812891" y="1447799"/>
                    </a:lnTo>
                    <a:lnTo>
                      <a:pt x="800194" y="1446211"/>
                    </a:lnTo>
                    <a:lnTo>
                      <a:pt x="787180" y="1444305"/>
                    </a:lnTo>
                    <a:lnTo>
                      <a:pt x="773532" y="1442081"/>
                    </a:lnTo>
                    <a:lnTo>
                      <a:pt x="760518" y="1439540"/>
                    </a:lnTo>
                    <a:lnTo>
                      <a:pt x="746869" y="1436364"/>
                    </a:lnTo>
                    <a:lnTo>
                      <a:pt x="733220" y="1433188"/>
                    </a:lnTo>
                    <a:lnTo>
                      <a:pt x="718937" y="1429376"/>
                    </a:lnTo>
                    <a:lnTo>
                      <a:pt x="704971" y="1425564"/>
                    </a:lnTo>
                    <a:lnTo>
                      <a:pt x="690687" y="1420800"/>
                    </a:lnTo>
                    <a:lnTo>
                      <a:pt x="676086" y="1416035"/>
                    </a:lnTo>
                    <a:lnTo>
                      <a:pt x="661168" y="1411271"/>
                    </a:lnTo>
                    <a:lnTo>
                      <a:pt x="645932" y="1405871"/>
                    </a:lnTo>
                    <a:lnTo>
                      <a:pt x="624666" y="1397612"/>
                    </a:lnTo>
                    <a:lnTo>
                      <a:pt x="602447" y="1389036"/>
                    </a:lnTo>
                    <a:lnTo>
                      <a:pt x="621809" y="1380142"/>
                    </a:lnTo>
                    <a:lnTo>
                      <a:pt x="641171" y="1370613"/>
                    </a:lnTo>
                    <a:lnTo>
                      <a:pt x="660533" y="1360766"/>
                    </a:lnTo>
                    <a:lnTo>
                      <a:pt x="680848" y="1350284"/>
                    </a:lnTo>
                    <a:lnTo>
                      <a:pt x="701162" y="1339802"/>
                    </a:lnTo>
                    <a:lnTo>
                      <a:pt x="721476" y="1328685"/>
                    </a:lnTo>
                    <a:lnTo>
                      <a:pt x="742743" y="1317250"/>
                    </a:lnTo>
                    <a:lnTo>
                      <a:pt x="763692" y="1304862"/>
                    </a:lnTo>
                    <a:lnTo>
                      <a:pt x="785593" y="1292474"/>
                    </a:lnTo>
                    <a:lnTo>
                      <a:pt x="807177" y="1279769"/>
                    </a:lnTo>
                    <a:lnTo>
                      <a:pt x="829396" y="1266428"/>
                    </a:lnTo>
                    <a:lnTo>
                      <a:pt x="851932" y="1252452"/>
                    </a:lnTo>
                    <a:lnTo>
                      <a:pt x="874786" y="1238158"/>
                    </a:lnTo>
                    <a:lnTo>
                      <a:pt x="898274" y="1223547"/>
                    </a:lnTo>
                    <a:lnTo>
                      <a:pt x="921763" y="1208618"/>
                    </a:lnTo>
                    <a:lnTo>
                      <a:pt x="945569" y="1192736"/>
                    </a:lnTo>
                    <a:lnTo>
                      <a:pt x="964296" y="1180666"/>
                    </a:lnTo>
                    <a:lnTo>
                      <a:pt x="971279" y="1175584"/>
                    </a:lnTo>
                    <a:lnTo>
                      <a:pt x="977945" y="1170501"/>
                    </a:lnTo>
                    <a:lnTo>
                      <a:pt x="983975" y="1164784"/>
                    </a:lnTo>
                    <a:lnTo>
                      <a:pt x="989689" y="1158749"/>
                    </a:lnTo>
                    <a:lnTo>
                      <a:pt x="995085" y="1152714"/>
                    </a:lnTo>
                    <a:lnTo>
                      <a:pt x="999846" y="1146361"/>
                    </a:lnTo>
                    <a:lnTo>
                      <a:pt x="1004925" y="1139373"/>
                    </a:lnTo>
                    <a:lnTo>
                      <a:pt x="1009051" y="1132385"/>
                    </a:lnTo>
                    <a:lnTo>
                      <a:pt x="1012542" y="1125079"/>
                    </a:lnTo>
                    <a:lnTo>
                      <a:pt x="1015717" y="1117773"/>
                    </a:lnTo>
                    <a:lnTo>
                      <a:pt x="1018573" y="1110468"/>
                    </a:lnTo>
                    <a:lnTo>
                      <a:pt x="1021113" y="1102845"/>
                    </a:lnTo>
                    <a:lnTo>
                      <a:pt x="1023017" y="1095221"/>
                    </a:lnTo>
                    <a:lnTo>
                      <a:pt x="1024604" y="1086963"/>
                    </a:lnTo>
                    <a:lnTo>
                      <a:pt x="1025556" y="1079022"/>
                    </a:lnTo>
                    <a:lnTo>
                      <a:pt x="1026191" y="1071081"/>
                    </a:lnTo>
                    <a:lnTo>
                      <a:pt x="1026509" y="1065681"/>
                    </a:lnTo>
                    <a:lnTo>
                      <a:pt x="1026509" y="1060281"/>
                    </a:lnTo>
                    <a:lnTo>
                      <a:pt x="1026191" y="1054881"/>
                    </a:lnTo>
                    <a:lnTo>
                      <a:pt x="1025874" y="1049481"/>
                    </a:lnTo>
                    <a:lnTo>
                      <a:pt x="1025239" y="1044082"/>
                    </a:lnTo>
                    <a:lnTo>
                      <a:pt x="1024287" y="1038682"/>
                    </a:lnTo>
                    <a:lnTo>
                      <a:pt x="1023017" y="1032964"/>
                    </a:lnTo>
                    <a:lnTo>
                      <a:pt x="1021747" y="1027564"/>
                    </a:lnTo>
                    <a:lnTo>
                      <a:pt x="1020478" y="1022482"/>
                    </a:lnTo>
                    <a:lnTo>
                      <a:pt x="1018573" y="1017082"/>
                    </a:lnTo>
                    <a:lnTo>
                      <a:pt x="1016669" y="1012000"/>
                    </a:lnTo>
                    <a:lnTo>
                      <a:pt x="1014447" y="1006600"/>
                    </a:lnTo>
                    <a:lnTo>
                      <a:pt x="1011908" y="1001518"/>
                    </a:lnTo>
                    <a:lnTo>
                      <a:pt x="1009368" y="996436"/>
                    </a:lnTo>
                    <a:lnTo>
                      <a:pt x="1006512" y="991671"/>
                    </a:lnTo>
                    <a:lnTo>
                      <a:pt x="1003338" y="986589"/>
                    </a:lnTo>
                    <a:lnTo>
                      <a:pt x="997307" y="978648"/>
                    </a:lnTo>
                    <a:lnTo>
                      <a:pt x="991276" y="971025"/>
                    </a:lnTo>
                    <a:lnTo>
                      <a:pt x="984610" y="964355"/>
                    </a:lnTo>
                    <a:lnTo>
                      <a:pt x="977627" y="957684"/>
                    </a:lnTo>
                    <a:lnTo>
                      <a:pt x="970327" y="951967"/>
                    </a:lnTo>
                    <a:lnTo>
                      <a:pt x="962391" y="946567"/>
                    </a:lnTo>
                    <a:lnTo>
                      <a:pt x="954456" y="941802"/>
                    </a:lnTo>
                    <a:lnTo>
                      <a:pt x="945569" y="937673"/>
                    </a:lnTo>
                    <a:lnTo>
                      <a:pt x="938586" y="934497"/>
                    </a:lnTo>
                    <a:lnTo>
                      <a:pt x="931603" y="931956"/>
                    </a:lnTo>
                    <a:lnTo>
                      <a:pt x="924619" y="929732"/>
                    </a:lnTo>
                    <a:lnTo>
                      <a:pt x="917319" y="927826"/>
                    </a:lnTo>
                    <a:lnTo>
                      <a:pt x="909701" y="926238"/>
                    </a:lnTo>
                    <a:lnTo>
                      <a:pt x="902083" y="925285"/>
                    </a:lnTo>
                    <a:lnTo>
                      <a:pt x="894465" y="924650"/>
                    </a:lnTo>
                    <a:lnTo>
                      <a:pt x="886530" y="924332"/>
                    </a:lnTo>
                    <a:lnTo>
                      <a:pt x="877643" y="924650"/>
                    </a:lnTo>
                    <a:lnTo>
                      <a:pt x="868438" y="925603"/>
                    </a:lnTo>
                    <a:lnTo>
                      <a:pt x="859550" y="926873"/>
                    </a:lnTo>
                    <a:lnTo>
                      <a:pt x="850980" y="929097"/>
                    </a:lnTo>
                    <a:lnTo>
                      <a:pt x="842410" y="931638"/>
                    </a:lnTo>
                    <a:lnTo>
                      <a:pt x="833522" y="935132"/>
                    </a:lnTo>
                    <a:lnTo>
                      <a:pt x="825270" y="938626"/>
                    </a:lnTo>
                    <a:lnTo>
                      <a:pt x="817334" y="943073"/>
                    </a:lnTo>
                    <a:lnTo>
                      <a:pt x="813208" y="945296"/>
                    </a:lnTo>
                    <a:lnTo>
                      <a:pt x="809399" y="947520"/>
                    </a:lnTo>
                    <a:lnTo>
                      <a:pt x="776706" y="968802"/>
                    </a:lnTo>
                    <a:lnTo>
                      <a:pt x="744965" y="989766"/>
                    </a:lnTo>
                    <a:lnTo>
                      <a:pt x="713541" y="1009141"/>
                    </a:lnTo>
                    <a:lnTo>
                      <a:pt x="683069" y="1027882"/>
                    </a:lnTo>
                    <a:lnTo>
                      <a:pt x="653233" y="1045987"/>
                    </a:lnTo>
                    <a:lnTo>
                      <a:pt x="624031" y="1062505"/>
                    </a:lnTo>
                    <a:lnTo>
                      <a:pt x="595781" y="1078386"/>
                    </a:lnTo>
                    <a:lnTo>
                      <a:pt x="568167" y="1093633"/>
                    </a:lnTo>
                    <a:lnTo>
                      <a:pt x="540552" y="1078386"/>
                    </a:lnTo>
                    <a:lnTo>
                      <a:pt x="512302" y="1062505"/>
                    </a:lnTo>
                    <a:lnTo>
                      <a:pt x="482465" y="1045670"/>
                    </a:lnTo>
                    <a:lnTo>
                      <a:pt x="452311" y="1027564"/>
                    </a:lnTo>
                    <a:lnTo>
                      <a:pt x="421205" y="1008824"/>
                    </a:lnTo>
                    <a:lnTo>
                      <a:pt x="389781" y="989130"/>
                    </a:lnTo>
                    <a:lnTo>
                      <a:pt x="358040" y="968484"/>
                    </a:lnTo>
                    <a:lnTo>
                      <a:pt x="325664" y="947520"/>
                    </a:lnTo>
                    <a:lnTo>
                      <a:pt x="321538" y="945296"/>
                    </a:lnTo>
                    <a:lnTo>
                      <a:pt x="317412" y="943073"/>
                    </a:lnTo>
                    <a:lnTo>
                      <a:pt x="309476" y="938626"/>
                    </a:lnTo>
                    <a:lnTo>
                      <a:pt x="301224" y="934814"/>
                    </a:lnTo>
                    <a:lnTo>
                      <a:pt x="292971" y="931638"/>
                    </a:lnTo>
                    <a:lnTo>
                      <a:pt x="284083" y="929097"/>
                    </a:lnTo>
                    <a:lnTo>
                      <a:pt x="275196" y="926873"/>
                    </a:lnTo>
                    <a:lnTo>
                      <a:pt x="266308" y="925603"/>
                    </a:lnTo>
                    <a:lnTo>
                      <a:pt x="257421" y="924650"/>
                    </a:lnTo>
                    <a:lnTo>
                      <a:pt x="248216" y="924332"/>
                    </a:lnTo>
                    <a:lnTo>
                      <a:pt x="240598" y="924332"/>
                    </a:lnTo>
                    <a:lnTo>
                      <a:pt x="232980" y="925285"/>
                    </a:lnTo>
                    <a:lnTo>
                      <a:pt x="225045" y="926238"/>
                    </a:lnTo>
                    <a:lnTo>
                      <a:pt x="217744" y="927826"/>
                    </a:lnTo>
                    <a:lnTo>
                      <a:pt x="210444" y="929732"/>
                    </a:lnTo>
                    <a:lnTo>
                      <a:pt x="203144" y="931956"/>
                    </a:lnTo>
                    <a:lnTo>
                      <a:pt x="196160" y="934497"/>
                    </a:lnTo>
                    <a:lnTo>
                      <a:pt x="189495" y="937355"/>
                    </a:lnTo>
                    <a:lnTo>
                      <a:pt x="180925" y="941802"/>
                    </a:lnTo>
                    <a:lnTo>
                      <a:pt x="172355" y="946567"/>
                    </a:lnTo>
                    <a:lnTo>
                      <a:pt x="164737" y="951967"/>
                    </a:lnTo>
                    <a:lnTo>
                      <a:pt x="157119" y="957684"/>
                    </a:lnTo>
                    <a:lnTo>
                      <a:pt x="150136" y="964355"/>
                    </a:lnTo>
                    <a:lnTo>
                      <a:pt x="143470" y="971025"/>
                    </a:lnTo>
                    <a:lnTo>
                      <a:pt x="137439" y="978648"/>
                    </a:lnTo>
                    <a:lnTo>
                      <a:pt x="131726" y="986589"/>
                    </a:lnTo>
                    <a:lnTo>
                      <a:pt x="127917" y="992624"/>
                    </a:lnTo>
                    <a:lnTo>
                      <a:pt x="124425" y="998977"/>
                    </a:lnTo>
                    <a:lnTo>
                      <a:pt x="121569" y="1005330"/>
                    </a:lnTo>
                    <a:lnTo>
                      <a:pt x="118395" y="1011683"/>
                    </a:lnTo>
                    <a:lnTo>
                      <a:pt x="115855" y="1018035"/>
                    </a:lnTo>
                    <a:lnTo>
                      <a:pt x="113951" y="1024706"/>
                    </a:lnTo>
                    <a:lnTo>
                      <a:pt x="112046" y="1031058"/>
                    </a:lnTo>
                    <a:lnTo>
                      <a:pt x="110777" y="1038046"/>
                    </a:lnTo>
                    <a:lnTo>
                      <a:pt x="109507" y="1044717"/>
                    </a:lnTo>
                    <a:lnTo>
                      <a:pt x="108872" y="1051387"/>
                    </a:lnTo>
                    <a:lnTo>
                      <a:pt x="108555" y="1058375"/>
                    </a:lnTo>
                    <a:lnTo>
                      <a:pt x="108238" y="1065046"/>
                    </a:lnTo>
                    <a:lnTo>
                      <a:pt x="108555" y="1071716"/>
                    </a:lnTo>
                    <a:lnTo>
                      <a:pt x="109190" y="1078386"/>
                    </a:lnTo>
                    <a:lnTo>
                      <a:pt x="109825" y="1085057"/>
                    </a:lnTo>
                    <a:lnTo>
                      <a:pt x="111094" y="1091727"/>
                    </a:lnTo>
                    <a:lnTo>
                      <a:pt x="112364" y="1098398"/>
                    </a:lnTo>
                    <a:lnTo>
                      <a:pt x="114268" y="1104750"/>
                    </a:lnTo>
                    <a:lnTo>
                      <a:pt x="116490" y="1111103"/>
                    </a:lnTo>
                    <a:lnTo>
                      <a:pt x="118712" y="1117456"/>
                    </a:lnTo>
                    <a:lnTo>
                      <a:pt x="121886" y="1123491"/>
                    </a:lnTo>
                    <a:lnTo>
                      <a:pt x="124743" y="1129526"/>
                    </a:lnTo>
                    <a:lnTo>
                      <a:pt x="127917" y="1135561"/>
                    </a:lnTo>
                    <a:lnTo>
                      <a:pt x="131726" y="1141279"/>
                    </a:lnTo>
                    <a:lnTo>
                      <a:pt x="135535" y="1146996"/>
                    </a:lnTo>
                    <a:lnTo>
                      <a:pt x="139661" y="1152396"/>
                    </a:lnTo>
                    <a:lnTo>
                      <a:pt x="144105" y="1157796"/>
                    </a:lnTo>
                    <a:lnTo>
                      <a:pt x="148866" y="1162878"/>
                    </a:lnTo>
                    <a:lnTo>
                      <a:pt x="153945" y="1167643"/>
                    </a:lnTo>
                    <a:lnTo>
                      <a:pt x="159341" y="1172090"/>
                    </a:lnTo>
                    <a:lnTo>
                      <a:pt x="164737" y="1176536"/>
                    </a:lnTo>
                    <a:lnTo>
                      <a:pt x="170768" y="1180666"/>
                    </a:lnTo>
                    <a:lnTo>
                      <a:pt x="179972" y="1186383"/>
                    </a:lnTo>
                    <a:lnTo>
                      <a:pt x="189495" y="1192101"/>
                    </a:lnTo>
                    <a:lnTo>
                      <a:pt x="211714" y="1205759"/>
                    </a:lnTo>
                    <a:lnTo>
                      <a:pt x="222823" y="1212429"/>
                    </a:lnTo>
                    <a:lnTo>
                      <a:pt x="233615" y="1219100"/>
                    </a:lnTo>
                    <a:lnTo>
                      <a:pt x="235519" y="1220370"/>
                    </a:lnTo>
                    <a:lnTo>
                      <a:pt x="235202" y="1220370"/>
                    </a:lnTo>
                    <a:lnTo>
                      <a:pt x="239328" y="1222276"/>
                    </a:lnTo>
                    <a:lnTo>
                      <a:pt x="243772" y="1223864"/>
                    </a:lnTo>
                    <a:lnTo>
                      <a:pt x="246946" y="1224500"/>
                    </a:lnTo>
                    <a:lnTo>
                      <a:pt x="250755" y="1225453"/>
                    </a:lnTo>
                    <a:lnTo>
                      <a:pt x="254882" y="1226088"/>
                    </a:lnTo>
                    <a:lnTo>
                      <a:pt x="259960" y="1226406"/>
                    </a:lnTo>
                    <a:lnTo>
                      <a:pt x="265674" y="1227041"/>
                    </a:lnTo>
                    <a:lnTo>
                      <a:pt x="272022" y="1227041"/>
                    </a:lnTo>
                    <a:lnTo>
                      <a:pt x="279005" y="1227041"/>
                    </a:lnTo>
                    <a:lnTo>
                      <a:pt x="286940" y="1226406"/>
                    </a:lnTo>
                    <a:lnTo>
                      <a:pt x="295510" y="1225770"/>
                    </a:lnTo>
                    <a:lnTo>
                      <a:pt x="304398" y="1224500"/>
                    </a:lnTo>
                    <a:lnTo>
                      <a:pt x="314237" y="1222912"/>
                    </a:lnTo>
                    <a:lnTo>
                      <a:pt x="324712" y="1221006"/>
                    </a:lnTo>
                    <a:lnTo>
                      <a:pt x="335821" y="1218782"/>
                    </a:lnTo>
                    <a:lnTo>
                      <a:pt x="347883" y="1215923"/>
                    </a:lnTo>
                    <a:lnTo>
                      <a:pt x="360262" y="1212747"/>
                    </a:lnTo>
                    <a:lnTo>
                      <a:pt x="373276" y="1208935"/>
                    </a:lnTo>
                    <a:lnTo>
                      <a:pt x="386925" y="1204489"/>
                    </a:lnTo>
                    <a:lnTo>
                      <a:pt x="401843" y="1199406"/>
                    </a:lnTo>
                    <a:lnTo>
                      <a:pt x="416761" y="1194006"/>
                    </a:lnTo>
                    <a:lnTo>
                      <a:pt x="432314" y="1187971"/>
                    </a:lnTo>
                    <a:lnTo>
                      <a:pt x="448502" y="1181619"/>
                    </a:lnTo>
                    <a:lnTo>
                      <a:pt x="465643" y="1174313"/>
                    </a:lnTo>
                    <a:lnTo>
                      <a:pt x="483418" y="1166690"/>
                    </a:lnTo>
                    <a:lnTo>
                      <a:pt x="501510" y="1158431"/>
                    </a:lnTo>
                    <a:lnTo>
                      <a:pt x="520555" y="1149220"/>
                    </a:lnTo>
                    <a:lnTo>
                      <a:pt x="539917" y="1139373"/>
                    </a:lnTo>
                    <a:lnTo>
                      <a:pt x="559914" y="1129208"/>
                    </a:lnTo>
                    <a:lnTo>
                      <a:pt x="581180" y="1118409"/>
                    </a:lnTo>
                    <a:lnTo>
                      <a:pt x="602447" y="1106974"/>
                    </a:lnTo>
                    <a:lnTo>
                      <a:pt x="624666" y="1094586"/>
                    </a:lnTo>
                    <a:lnTo>
                      <a:pt x="647202" y="1081563"/>
                    </a:lnTo>
                    <a:lnTo>
                      <a:pt x="670690" y="1067904"/>
                    </a:lnTo>
                    <a:lnTo>
                      <a:pt x="694814" y="1053611"/>
                    </a:lnTo>
                    <a:lnTo>
                      <a:pt x="719254" y="1038682"/>
                    </a:lnTo>
                    <a:lnTo>
                      <a:pt x="744965" y="1022482"/>
                    </a:lnTo>
                    <a:lnTo>
                      <a:pt x="770675" y="1006283"/>
                    </a:lnTo>
                    <a:lnTo>
                      <a:pt x="797655" y="989130"/>
                    </a:lnTo>
                    <a:lnTo>
                      <a:pt x="824635" y="970707"/>
                    </a:lnTo>
                    <a:lnTo>
                      <a:pt x="830348" y="967213"/>
                    </a:lnTo>
                    <a:lnTo>
                      <a:pt x="836062" y="964355"/>
                    </a:lnTo>
                    <a:lnTo>
                      <a:pt x="843045" y="961178"/>
                    </a:lnTo>
                    <a:lnTo>
                      <a:pt x="849710" y="958319"/>
                    </a:lnTo>
                    <a:lnTo>
                      <a:pt x="856693" y="956414"/>
                    </a:lnTo>
                    <a:lnTo>
                      <a:pt x="863677" y="954508"/>
                    </a:lnTo>
                    <a:lnTo>
                      <a:pt x="870660" y="953237"/>
                    </a:lnTo>
                    <a:lnTo>
                      <a:pt x="877960" y="952602"/>
                    </a:lnTo>
                    <a:lnTo>
                      <a:pt x="884943" y="952284"/>
                    </a:lnTo>
                    <a:lnTo>
                      <a:pt x="891926" y="952284"/>
                    </a:lnTo>
                    <a:lnTo>
                      <a:pt x="899227" y="952920"/>
                    </a:lnTo>
                    <a:lnTo>
                      <a:pt x="906210" y="953873"/>
                    </a:lnTo>
                    <a:lnTo>
                      <a:pt x="913193" y="955461"/>
                    </a:lnTo>
                    <a:lnTo>
                      <a:pt x="919858" y="957367"/>
                    </a:lnTo>
                    <a:lnTo>
                      <a:pt x="926524" y="959590"/>
                    </a:lnTo>
                    <a:lnTo>
                      <a:pt x="933190" y="962131"/>
                    </a:lnTo>
                    <a:lnTo>
                      <a:pt x="939538" y="965307"/>
                    </a:lnTo>
                    <a:lnTo>
                      <a:pt x="945569" y="968802"/>
                    </a:lnTo>
                    <a:lnTo>
                      <a:pt x="950647" y="972296"/>
                    </a:lnTo>
                    <a:lnTo>
                      <a:pt x="955408" y="975472"/>
                    </a:lnTo>
                    <a:lnTo>
                      <a:pt x="960170" y="979601"/>
                    </a:lnTo>
                    <a:lnTo>
                      <a:pt x="964296" y="983730"/>
                    </a:lnTo>
                    <a:lnTo>
                      <a:pt x="968740" y="987860"/>
                    </a:lnTo>
                    <a:lnTo>
                      <a:pt x="972549" y="992307"/>
                    </a:lnTo>
                    <a:lnTo>
                      <a:pt x="976358" y="997071"/>
                    </a:lnTo>
                    <a:lnTo>
                      <a:pt x="979849" y="1002153"/>
                    </a:lnTo>
                    <a:lnTo>
                      <a:pt x="983658" y="1008189"/>
                    </a:lnTo>
                    <a:lnTo>
                      <a:pt x="986832" y="1014224"/>
                    </a:lnTo>
                    <a:lnTo>
                      <a:pt x="989689" y="1020259"/>
                    </a:lnTo>
                    <a:lnTo>
                      <a:pt x="992228" y="1026612"/>
                    </a:lnTo>
                    <a:lnTo>
                      <a:pt x="994133" y="1032964"/>
                    </a:lnTo>
                    <a:lnTo>
                      <a:pt x="995720" y="1039635"/>
                    </a:lnTo>
                    <a:lnTo>
                      <a:pt x="996989" y="1046305"/>
                    </a:lnTo>
                    <a:lnTo>
                      <a:pt x="997942" y="1052658"/>
                    </a:lnTo>
                    <a:lnTo>
                      <a:pt x="998259" y="1059328"/>
                    </a:lnTo>
                    <a:lnTo>
                      <a:pt x="998576" y="1065999"/>
                    </a:lnTo>
                    <a:lnTo>
                      <a:pt x="998259" y="1072351"/>
                    </a:lnTo>
                    <a:lnTo>
                      <a:pt x="997624" y="1079022"/>
                    </a:lnTo>
                    <a:lnTo>
                      <a:pt x="996354" y="1085374"/>
                    </a:lnTo>
                    <a:lnTo>
                      <a:pt x="995085" y="1092045"/>
                    </a:lnTo>
                    <a:lnTo>
                      <a:pt x="993180" y="1098398"/>
                    </a:lnTo>
                    <a:lnTo>
                      <a:pt x="990958" y="1104433"/>
                    </a:lnTo>
                    <a:lnTo>
                      <a:pt x="987784" y="1112056"/>
                    </a:lnTo>
                    <a:lnTo>
                      <a:pt x="983975" y="1119679"/>
                    </a:lnTo>
                    <a:lnTo>
                      <a:pt x="979532" y="1126667"/>
                    </a:lnTo>
                    <a:lnTo>
                      <a:pt x="974453" y="1133655"/>
                    </a:lnTo>
                    <a:lnTo>
                      <a:pt x="968740" y="1140008"/>
                    </a:lnTo>
                    <a:lnTo>
                      <a:pt x="962709" y="1146361"/>
                    </a:lnTo>
                    <a:lnTo>
                      <a:pt x="956043" y="1152078"/>
                    </a:lnTo>
                    <a:lnTo>
                      <a:pt x="949060" y="1157478"/>
                    </a:lnTo>
                    <a:lnTo>
                      <a:pt x="945569" y="1159384"/>
                    </a:lnTo>
                    <a:lnTo>
                      <a:pt x="910971" y="1181936"/>
                    </a:lnTo>
                    <a:lnTo>
                      <a:pt x="876056" y="1204489"/>
                    </a:lnTo>
                    <a:lnTo>
                      <a:pt x="842093" y="1225770"/>
                    </a:lnTo>
                    <a:lnTo>
                      <a:pt x="804003" y="1248958"/>
                    </a:lnTo>
                    <a:lnTo>
                      <a:pt x="766549" y="1271192"/>
                    </a:lnTo>
                    <a:lnTo>
                      <a:pt x="730999" y="1291521"/>
                    </a:lnTo>
                    <a:lnTo>
                      <a:pt x="696083" y="1310579"/>
                    </a:lnTo>
                    <a:lnTo>
                      <a:pt x="662120" y="1328685"/>
                    </a:lnTo>
                    <a:lnTo>
                      <a:pt x="629744" y="1344884"/>
                    </a:lnTo>
                    <a:lnTo>
                      <a:pt x="598003" y="1360131"/>
                    </a:lnTo>
                    <a:lnTo>
                      <a:pt x="567532" y="1374107"/>
                    </a:lnTo>
                    <a:lnTo>
                      <a:pt x="553883" y="1380142"/>
                    </a:lnTo>
                    <a:lnTo>
                      <a:pt x="532299" y="1389036"/>
                    </a:lnTo>
                    <a:lnTo>
                      <a:pt x="510398" y="1397612"/>
                    </a:lnTo>
                    <a:lnTo>
                      <a:pt x="488814" y="1405871"/>
                    </a:lnTo>
                    <a:lnTo>
                      <a:pt x="473895" y="1410953"/>
                    </a:lnTo>
                    <a:lnTo>
                      <a:pt x="458977" y="1416035"/>
                    </a:lnTo>
                    <a:lnTo>
                      <a:pt x="444376" y="1420800"/>
                    </a:lnTo>
                    <a:lnTo>
                      <a:pt x="430093" y="1425564"/>
                    </a:lnTo>
                    <a:lnTo>
                      <a:pt x="415809" y="1429376"/>
                    </a:lnTo>
                    <a:lnTo>
                      <a:pt x="401843" y="1433188"/>
                    </a:lnTo>
                    <a:lnTo>
                      <a:pt x="387877" y="1436364"/>
                    </a:lnTo>
                    <a:lnTo>
                      <a:pt x="374546" y="1439540"/>
                    </a:lnTo>
                    <a:lnTo>
                      <a:pt x="361214" y="1442081"/>
                    </a:lnTo>
                    <a:lnTo>
                      <a:pt x="348200" y="1444305"/>
                    </a:lnTo>
                    <a:lnTo>
                      <a:pt x="334869" y="1446211"/>
                    </a:lnTo>
                    <a:lnTo>
                      <a:pt x="321855" y="1447799"/>
                    </a:lnTo>
                    <a:lnTo>
                      <a:pt x="309476" y="1449069"/>
                    </a:lnTo>
                    <a:lnTo>
                      <a:pt x="296780" y="1450022"/>
                    </a:lnTo>
                    <a:lnTo>
                      <a:pt x="284083" y="1450658"/>
                    </a:lnTo>
                    <a:lnTo>
                      <a:pt x="272022" y="1450975"/>
                    </a:lnTo>
                    <a:lnTo>
                      <a:pt x="255834" y="1450658"/>
                    </a:lnTo>
                    <a:lnTo>
                      <a:pt x="239646" y="1449387"/>
                    </a:lnTo>
                    <a:lnTo>
                      <a:pt x="223458" y="1447481"/>
                    </a:lnTo>
                    <a:lnTo>
                      <a:pt x="207905" y="1444940"/>
                    </a:lnTo>
                    <a:lnTo>
                      <a:pt x="198700" y="1443034"/>
                    </a:lnTo>
                    <a:lnTo>
                      <a:pt x="189495" y="1440811"/>
                    </a:lnTo>
                    <a:lnTo>
                      <a:pt x="180607" y="1438587"/>
                    </a:lnTo>
                    <a:lnTo>
                      <a:pt x="172037" y="1436046"/>
                    </a:lnTo>
                    <a:lnTo>
                      <a:pt x="163467" y="1433188"/>
                    </a:lnTo>
                    <a:lnTo>
                      <a:pt x="155214" y="1430011"/>
                    </a:lnTo>
                    <a:lnTo>
                      <a:pt x="146327" y="1426199"/>
                    </a:lnTo>
                    <a:lnTo>
                      <a:pt x="138074" y="1421753"/>
                    </a:lnTo>
                    <a:lnTo>
                      <a:pt x="129504" y="1417623"/>
                    </a:lnTo>
                    <a:lnTo>
                      <a:pt x="121251" y="1412859"/>
                    </a:lnTo>
                    <a:lnTo>
                      <a:pt x="112681" y="1407777"/>
                    </a:lnTo>
                    <a:lnTo>
                      <a:pt x="104746" y="1402059"/>
                    </a:lnTo>
                    <a:lnTo>
                      <a:pt x="97128" y="1396342"/>
                    </a:lnTo>
                    <a:lnTo>
                      <a:pt x="89510" y="1390306"/>
                    </a:lnTo>
                    <a:lnTo>
                      <a:pt x="82210" y="1383954"/>
                    </a:lnTo>
                    <a:lnTo>
                      <a:pt x="75227" y="1377283"/>
                    </a:lnTo>
                    <a:lnTo>
                      <a:pt x="68879" y="1370613"/>
                    </a:lnTo>
                    <a:lnTo>
                      <a:pt x="62213" y="1362990"/>
                    </a:lnTo>
                    <a:lnTo>
                      <a:pt x="57769" y="1357590"/>
                    </a:lnTo>
                    <a:lnTo>
                      <a:pt x="53643" y="1352190"/>
                    </a:lnTo>
                    <a:lnTo>
                      <a:pt x="45707" y="1341073"/>
                    </a:lnTo>
                    <a:lnTo>
                      <a:pt x="38407" y="1329638"/>
                    </a:lnTo>
                    <a:lnTo>
                      <a:pt x="32059" y="1317885"/>
                    </a:lnTo>
                    <a:lnTo>
                      <a:pt x="26345" y="1306133"/>
                    </a:lnTo>
                    <a:lnTo>
                      <a:pt x="21267" y="1294062"/>
                    </a:lnTo>
                    <a:lnTo>
                      <a:pt x="16823" y="1282310"/>
                    </a:lnTo>
                    <a:lnTo>
                      <a:pt x="13014" y="1270239"/>
                    </a:lnTo>
                    <a:lnTo>
                      <a:pt x="9523" y="1258169"/>
                    </a:lnTo>
                    <a:lnTo>
                      <a:pt x="6666" y="1245781"/>
                    </a:lnTo>
                    <a:lnTo>
                      <a:pt x="4444" y="1233711"/>
                    </a:lnTo>
                    <a:lnTo>
                      <a:pt x="2857" y="1221641"/>
                    </a:lnTo>
                    <a:lnTo>
                      <a:pt x="1587" y="1209888"/>
                    </a:lnTo>
                    <a:lnTo>
                      <a:pt x="635" y="1197501"/>
                    </a:lnTo>
                    <a:lnTo>
                      <a:pt x="0" y="1185748"/>
                    </a:lnTo>
                    <a:lnTo>
                      <a:pt x="0" y="1174313"/>
                    </a:lnTo>
                    <a:lnTo>
                      <a:pt x="0" y="1161925"/>
                    </a:lnTo>
                    <a:lnTo>
                      <a:pt x="635" y="1149537"/>
                    </a:lnTo>
                    <a:lnTo>
                      <a:pt x="1587" y="1136832"/>
                    </a:lnTo>
                    <a:lnTo>
                      <a:pt x="2540" y="1124444"/>
                    </a:lnTo>
                    <a:lnTo>
                      <a:pt x="4127" y="1112374"/>
                    </a:lnTo>
                    <a:lnTo>
                      <a:pt x="6031" y="1100303"/>
                    </a:lnTo>
                    <a:lnTo>
                      <a:pt x="7936" y="1087916"/>
                    </a:lnTo>
                    <a:lnTo>
                      <a:pt x="10792" y="1075845"/>
                    </a:lnTo>
                    <a:lnTo>
                      <a:pt x="13332" y="1064093"/>
                    </a:lnTo>
                    <a:lnTo>
                      <a:pt x="16188" y="1052340"/>
                    </a:lnTo>
                    <a:lnTo>
                      <a:pt x="19362" y="1040588"/>
                    </a:lnTo>
                    <a:lnTo>
                      <a:pt x="22536" y="1028517"/>
                    </a:lnTo>
                    <a:lnTo>
                      <a:pt x="26028" y="1017082"/>
                    </a:lnTo>
                    <a:lnTo>
                      <a:pt x="29837" y="1005647"/>
                    </a:lnTo>
                    <a:lnTo>
                      <a:pt x="33646" y="994213"/>
                    </a:lnTo>
                    <a:lnTo>
                      <a:pt x="37772" y="983095"/>
                    </a:lnTo>
                    <a:lnTo>
                      <a:pt x="41899" y="971660"/>
                    </a:lnTo>
                    <a:lnTo>
                      <a:pt x="46342" y="960543"/>
                    </a:lnTo>
                    <a:lnTo>
                      <a:pt x="51103" y="949743"/>
                    </a:lnTo>
                    <a:lnTo>
                      <a:pt x="55865" y="938944"/>
                    </a:lnTo>
                    <a:lnTo>
                      <a:pt x="60626" y="928462"/>
                    </a:lnTo>
                    <a:lnTo>
                      <a:pt x="66022" y="917662"/>
                    </a:lnTo>
                    <a:lnTo>
                      <a:pt x="71418" y="907497"/>
                    </a:lnTo>
                    <a:lnTo>
                      <a:pt x="76814" y="897333"/>
                    </a:lnTo>
                    <a:lnTo>
                      <a:pt x="82210" y="887169"/>
                    </a:lnTo>
                    <a:lnTo>
                      <a:pt x="87923" y="877640"/>
                    </a:lnTo>
                    <a:lnTo>
                      <a:pt x="93954" y="867475"/>
                    </a:lnTo>
                    <a:lnTo>
                      <a:pt x="99985" y="857946"/>
                    </a:lnTo>
                    <a:lnTo>
                      <a:pt x="106016" y="848735"/>
                    </a:lnTo>
                    <a:lnTo>
                      <a:pt x="112364" y="839841"/>
                    </a:lnTo>
                    <a:lnTo>
                      <a:pt x="119030" y="830947"/>
                    </a:lnTo>
                    <a:lnTo>
                      <a:pt x="125695" y="822053"/>
                    </a:lnTo>
                    <a:lnTo>
                      <a:pt x="135217" y="810618"/>
                    </a:lnTo>
                    <a:lnTo>
                      <a:pt x="144422" y="799818"/>
                    </a:lnTo>
                    <a:lnTo>
                      <a:pt x="154580" y="789019"/>
                    </a:lnTo>
                    <a:lnTo>
                      <a:pt x="165054" y="778854"/>
                    </a:lnTo>
                    <a:lnTo>
                      <a:pt x="170450" y="774090"/>
                    </a:lnTo>
                    <a:lnTo>
                      <a:pt x="176481" y="769325"/>
                    </a:lnTo>
                    <a:lnTo>
                      <a:pt x="182194" y="764561"/>
                    </a:lnTo>
                    <a:lnTo>
                      <a:pt x="188225" y="759796"/>
                    </a:lnTo>
                    <a:lnTo>
                      <a:pt x="194573" y="755031"/>
                    </a:lnTo>
                    <a:lnTo>
                      <a:pt x="200922" y="750902"/>
                    </a:lnTo>
                    <a:lnTo>
                      <a:pt x="207587" y="746455"/>
                    </a:lnTo>
                    <a:lnTo>
                      <a:pt x="214570" y="742326"/>
                    </a:lnTo>
                    <a:lnTo>
                      <a:pt x="223775" y="737879"/>
                    </a:lnTo>
                    <a:lnTo>
                      <a:pt x="233932" y="733432"/>
                    </a:lnTo>
                    <a:lnTo>
                      <a:pt x="244407" y="729303"/>
                    </a:lnTo>
                    <a:lnTo>
                      <a:pt x="250120" y="727715"/>
                    </a:lnTo>
                    <a:lnTo>
                      <a:pt x="255516" y="726126"/>
                    </a:lnTo>
                    <a:lnTo>
                      <a:pt x="260595" y="724221"/>
                    </a:lnTo>
                    <a:lnTo>
                      <a:pt x="265356" y="722315"/>
                    </a:lnTo>
                    <a:lnTo>
                      <a:pt x="270435" y="721044"/>
                    </a:lnTo>
                    <a:lnTo>
                      <a:pt x="275513" y="719774"/>
                    </a:lnTo>
                    <a:lnTo>
                      <a:pt x="280909" y="718821"/>
                    </a:lnTo>
                    <a:lnTo>
                      <a:pt x="286623" y="718186"/>
                    </a:lnTo>
                    <a:lnTo>
                      <a:pt x="292019" y="717868"/>
                    </a:lnTo>
                    <a:lnTo>
                      <a:pt x="297415" y="717550"/>
                    </a:lnTo>
                    <a:close/>
                    <a:moveTo>
                      <a:pt x="560713" y="0"/>
                    </a:moveTo>
                    <a:lnTo>
                      <a:pt x="568642" y="0"/>
                    </a:lnTo>
                    <a:lnTo>
                      <a:pt x="576572" y="0"/>
                    </a:lnTo>
                    <a:lnTo>
                      <a:pt x="584184" y="317"/>
                    </a:lnTo>
                    <a:lnTo>
                      <a:pt x="592114" y="951"/>
                    </a:lnTo>
                    <a:lnTo>
                      <a:pt x="600043" y="1586"/>
                    </a:lnTo>
                    <a:lnTo>
                      <a:pt x="607973" y="2537"/>
                    </a:lnTo>
                    <a:lnTo>
                      <a:pt x="615585" y="3489"/>
                    </a:lnTo>
                    <a:lnTo>
                      <a:pt x="623832" y="5075"/>
                    </a:lnTo>
                    <a:lnTo>
                      <a:pt x="631761" y="6343"/>
                    </a:lnTo>
                    <a:lnTo>
                      <a:pt x="639691" y="8247"/>
                    </a:lnTo>
                    <a:lnTo>
                      <a:pt x="647620" y="10150"/>
                    </a:lnTo>
                    <a:lnTo>
                      <a:pt x="655232" y="12370"/>
                    </a:lnTo>
                    <a:lnTo>
                      <a:pt x="662845" y="14590"/>
                    </a:lnTo>
                    <a:lnTo>
                      <a:pt x="670457" y="17128"/>
                    </a:lnTo>
                    <a:lnTo>
                      <a:pt x="678069" y="19665"/>
                    </a:lnTo>
                    <a:lnTo>
                      <a:pt x="685365" y="22520"/>
                    </a:lnTo>
                    <a:lnTo>
                      <a:pt x="692660" y="25374"/>
                    </a:lnTo>
                    <a:lnTo>
                      <a:pt x="699955" y="28546"/>
                    </a:lnTo>
                    <a:lnTo>
                      <a:pt x="706933" y="32035"/>
                    </a:lnTo>
                    <a:lnTo>
                      <a:pt x="713911" y="35524"/>
                    </a:lnTo>
                    <a:lnTo>
                      <a:pt x="720571" y="39013"/>
                    </a:lnTo>
                    <a:lnTo>
                      <a:pt x="727549" y="43453"/>
                    </a:lnTo>
                    <a:lnTo>
                      <a:pt x="740554" y="51383"/>
                    </a:lnTo>
                    <a:lnTo>
                      <a:pt x="753241" y="59947"/>
                    </a:lnTo>
                    <a:lnTo>
                      <a:pt x="765294" y="69145"/>
                    </a:lnTo>
                    <a:lnTo>
                      <a:pt x="776712" y="78978"/>
                    </a:lnTo>
                    <a:lnTo>
                      <a:pt x="788131" y="89445"/>
                    </a:lnTo>
                    <a:lnTo>
                      <a:pt x="798598" y="100546"/>
                    </a:lnTo>
                    <a:lnTo>
                      <a:pt x="808747" y="111647"/>
                    </a:lnTo>
                    <a:lnTo>
                      <a:pt x="817946" y="123383"/>
                    </a:lnTo>
                    <a:lnTo>
                      <a:pt x="826827" y="135753"/>
                    </a:lnTo>
                    <a:lnTo>
                      <a:pt x="835073" y="148123"/>
                    </a:lnTo>
                    <a:lnTo>
                      <a:pt x="843003" y="161444"/>
                    </a:lnTo>
                    <a:lnTo>
                      <a:pt x="849981" y="174766"/>
                    </a:lnTo>
                    <a:lnTo>
                      <a:pt x="856324" y="188405"/>
                    </a:lnTo>
                    <a:lnTo>
                      <a:pt x="862034" y="202043"/>
                    </a:lnTo>
                    <a:lnTo>
                      <a:pt x="867108" y="216634"/>
                    </a:lnTo>
                    <a:lnTo>
                      <a:pt x="871549" y="231224"/>
                    </a:lnTo>
                    <a:lnTo>
                      <a:pt x="875038" y="245814"/>
                    </a:lnTo>
                    <a:lnTo>
                      <a:pt x="878210" y="261039"/>
                    </a:lnTo>
                    <a:lnTo>
                      <a:pt x="880430" y="276263"/>
                    </a:lnTo>
                    <a:lnTo>
                      <a:pt x="881699" y="291488"/>
                    </a:lnTo>
                    <a:lnTo>
                      <a:pt x="882333" y="299100"/>
                    </a:lnTo>
                    <a:lnTo>
                      <a:pt x="882650" y="306713"/>
                    </a:lnTo>
                    <a:lnTo>
                      <a:pt x="882650" y="314642"/>
                    </a:lnTo>
                    <a:lnTo>
                      <a:pt x="882650" y="322572"/>
                    </a:lnTo>
                    <a:lnTo>
                      <a:pt x="882333" y="330501"/>
                    </a:lnTo>
                    <a:lnTo>
                      <a:pt x="881699" y="338113"/>
                    </a:lnTo>
                    <a:lnTo>
                      <a:pt x="881064" y="346043"/>
                    </a:lnTo>
                    <a:lnTo>
                      <a:pt x="880113" y="353972"/>
                    </a:lnTo>
                    <a:lnTo>
                      <a:pt x="879161" y="361902"/>
                    </a:lnTo>
                    <a:lnTo>
                      <a:pt x="877575" y="369831"/>
                    </a:lnTo>
                    <a:lnTo>
                      <a:pt x="876307" y="377761"/>
                    </a:lnTo>
                    <a:lnTo>
                      <a:pt x="874404" y="385690"/>
                    </a:lnTo>
                    <a:lnTo>
                      <a:pt x="872500" y="393620"/>
                    </a:lnTo>
                    <a:lnTo>
                      <a:pt x="870280" y="401232"/>
                    </a:lnTo>
                    <a:lnTo>
                      <a:pt x="868060" y="408844"/>
                    </a:lnTo>
                    <a:lnTo>
                      <a:pt x="865523" y="416457"/>
                    </a:lnTo>
                    <a:lnTo>
                      <a:pt x="862985" y="424069"/>
                    </a:lnTo>
                    <a:lnTo>
                      <a:pt x="860130" y="431681"/>
                    </a:lnTo>
                    <a:lnTo>
                      <a:pt x="857276" y="438976"/>
                    </a:lnTo>
                    <a:lnTo>
                      <a:pt x="854104" y="445954"/>
                    </a:lnTo>
                    <a:lnTo>
                      <a:pt x="850615" y="452932"/>
                    </a:lnTo>
                    <a:lnTo>
                      <a:pt x="847126" y="459910"/>
                    </a:lnTo>
                    <a:lnTo>
                      <a:pt x="843637" y="466571"/>
                    </a:lnTo>
                    <a:lnTo>
                      <a:pt x="839831" y="473549"/>
                    </a:lnTo>
                    <a:lnTo>
                      <a:pt x="831267" y="486871"/>
                    </a:lnTo>
                    <a:lnTo>
                      <a:pt x="822703" y="499241"/>
                    </a:lnTo>
                    <a:lnTo>
                      <a:pt x="813505" y="511293"/>
                    </a:lnTo>
                    <a:lnTo>
                      <a:pt x="803672" y="523029"/>
                    </a:lnTo>
                    <a:lnTo>
                      <a:pt x="793206" y="534130"/>
                    </a:lnTo>
                    <a:lnTo>
                      <a:pt x="782104" y="544914"/>
                    </a:lnTo>
                    <a:lnTo>
                      <a:pt x="771003" y="554747"/>
                    </a:lnTo>
                    <a:lnTo>
                      <a:pt x="759267" y="564262"/>
                    </a:lnTo>
                    <a:lnTo>
                      <a:pt x="747215" y="573143"/>
                    </a:lnTo>
                    <a:lnTo>
                      <a:pt x="734527" y="581073"/>
                    </a:lnTo>
                    <a:lnTo>
                      <a:pt x="721206" y="588685"/>
                    </a:lnTo>
                    <a:lnTo>
                      <a:pt x="707884" y="596297"/>
                    </a:lnTo>
                    <a:lnTo>
                      <a:pt x="694563" y="602641"/>
                    </a:lnTo>
                    <a:lnTo>
                      <a:pt x="680607" y="608350"/>
                    </a:lnTo>
                    <a:lnTo>
                      <a:pt x="666017" y="613108"/>
                    </a:lnTo>
                    <a:lnTo>
                      <a:pt x="651426" y="617548"/>
                    </a:lnTo>
                    <a:lnTo>
                      <a:pt x="636836" y="621355"/>
                    </a:lnTo>
                    <a:lnTo>
                      <a:pt x="621929" y="624209"/>
                    </a:lnTo>
                    <a:lnTo>
                      <a:pt x="606387" y="626430"/>
                    </a:lnTo>
                    <a:lnTo>
                      <a:pt x="591162" y="628015"/>
                    </a:lnTo>
                    <a:lnTo>
                      <a:pt x="583550" y="628333"/>
                    </a:lnTo>
                    <a:lnTo>
                      <a:pt x="575938" y="628650"/>
                    </a:lnTo>
                    <a:lnTo>
                      <a:pt x="568008" y="628650"/>
                    </a:lnTo>
                    <a:lnTo>
                      <a:pt x="560079" y="628650"/>
                    </a:lnTo>
                    <a:lnTo>
                      <a:pt x="552149" y="628333"/>
                    </a:lnTo>
                    <a:lnTo>
                      <a:pt x="544537" y="628015"/>
                    </a:lnTo>
                    <a:lnTo>
                      <a:pt x="536607" y="627064"/>
                    </a:lnTo>
                    <a:lnTo>
                      <a:pt x="528678" y="626112"/>
                    </a:lnTo>
                    <a:lnTo>
                      <a:pt x="520748" y="625161"/>
                    </a:lnTo>
                    <a:lnTo>
                      <a:pt x="513136" y="623892"/>
                    </a:lnTo>
                    <a:lnTo>
                      <a:pt x="504889" y="622306"/>
                    </a:lnTo>
                    <a:lnTo>
                      <a:pt x="496960" y="620720"/>
                    </a:lnTo>
                    <a:lnTo>
                      <a:pt x="489030" y="618500"/>
                    </a:lnTo>
                    <a:lnTo>
                      <a:pt x="481418" y="616597"/>
                    </a:lnTo>
                    <a:lnTo>
                      <a:pt x="473806" y="614377"/>
                    </a:lnTo>
                    <a:lnTo>
                      <a:pt x="466193" y="611839"/>
                    </a:lnTo>
                    <a:lnTo>
                      <a:pt x="458581" y="608985"/>
                    </a:lnTo>
                    <a:lnTo>
                      <a:pt x="450969" y="606130"/>
                    </a:lnTo>
                    <a:lnTo>
                      <a:pt x="443674" y="603275"/>
                    </a:lnTo>
                    <a:lnTo>
                      <a:pt x="436696" y="600104"/>
                    </a:lnTo>
                    <a:lnTo>
                      <a:pt x="429718" y="596615"/>
                    </a:lnTo>
                    <a:lnTo>
                      <a:pt x="422740" y="593126"/>
                    </a:lnTo>
                    <a:lnTo>
                      <a:pt x="416079" y="589320"/>
                    </a:lnTo>
                    <a:lnTo>
                      <a:pt x="409101" y="585513"/>
                    </a:lnTo>
                    <a:lnTo>
                      <a:pt x="395780" y="577267"/>
                    </a:lnTo>
                    <a:lnTo>
                      <a:pt x="383410" y="568703"/>
                    </a:lnTo>
                    <a:lnTo>
                      <a:pt x="371357" y="559505"/>
                    </a:lnTo>
                    <a:lnTo>
                      <a:pt x="359621" y="549672"/>
                    </a:lnTo>
                    <a:lnTo>
                      <a:pt x="348837" y="539522"/>
                    </a:lnTo>
                    <a:lnTo>
                      <a:pt x="337736" y="528421"/>
                    </a:lnTo>
                    <a:lnTo>
                      <a:pt x="327903" y="517003"/>
                    </a:lnTo>
                    <a:lnTo>
                      <a:pt x="318388" y="505267"/>
                    </a:lnTo>
                    <a:lnTo>
                      <a:pt x="309824" y="493214"/>
                    </a:lnTo>
                    <a:lnTo>
                      <a:pt x="301577" y="480210"/>
                    </a:lnTo>
                    <a:lnTo>
                      <a:pt x="293965" y="467523"/>
                    </a:lnTo>
                    <a:lnTo>
                      <a:pt x="286987" y="454201"/>
                    </a:lnTo>
                    <a:lnTo>
                      <a:pt x="280009" y="440562"/>
                    </a:lnTo>
                    <a:lnTo>
                      <a:pt x="274300" y="426606"/>
                    </a:lnTo>
                    <a:lnTo>
                      <a:pt x="269542" y="412016"/>
                    </a:lnTo>
                    <a:lnTo>
                      <a:pt x="265102" y="397743"/>
                    </a:lnTo>
                    <a:lnTo>
                      <a:pt x="261295" y="382836"/>
                    </a:lnTo>
                    <a:lnTo>
                      <a:pt x="258441" y="367611"/>
                    </a:lnTo>
                    <a:lnTo>
                      <a:pt x="256221" y="352704"/>
                    </a:lnTo>
                    <a:lnTo>
                      <a:pt x="254635" y="337479"/>
                    </a:lnTo>
                    <a:lnTo>
                      <a:pt x="254317" y="329549"/>
                    </a:lnTo>
                    <a:lnTo>
                      <a:pt x="254000" y="321937"/>
                    </a:lnTo>
                    <a:lnTo>
                      <a:pt x="254000" y="314008"/>
                    </a:lnTo>
                    <a:lnTo>
                      <a:pt x="254000" y="306078"/>
                    </a:lnTo>
                    <a:lnTo>
                      <a:pt x="254317" y="298466"/>
                    </a:lnTo>
                    <a:lnTo>
                      <a:pt x="254952" y="290536"/>
                    </a:lnTo>
                    <a:lnTo>
                      <a:pt x="255586" y="282607"/>
                    </a:lnTo>
                    <a:lnTo>
                      <a:pt x="256538" y="274677"/>
                    </a:lnTo>
                    <a:lnTo>
                      <a:pt x="257489" y="267065"/>
                    </a:lnTo>
                    <a:lnTo>
                      <a:pt x="258758" y="258818"/>
                    </a:lnTo>
                    <a:lnTo>
                      <a:pt x="260344" y="250889"/>
                    </a:lnTo>
                    <a:lnTo>
                      <a:pt x="262247" y="242959"/>
                    </a:lnTo>
                    <a:lnTo>
                      <a:pt x="264150" y="235347"/>
                    </a:lnTo>
                    <a:lnTo>
                      <a:pt x="266053" y="227418"/>
                    </a:lnTo>
                    <a:lnTo>
                      <a:pt x="268591" y="219805"/>
                    </a:lnTo>
                    <a:lnTo>
                      <a:pt x="270811" y="212193"/>
                    </a:lnTo>
                    <a:lnTo>
                      <a:pt x="273665" y="204581"/>
                    </a:lnTo>
                    <a:lnTo>
                      <a:pt x="276520" y="197286"/>
                    </a:lnTo>
                    <a:lnTo>
                      <a:pt x="279375" y="189990"/>
                    </a:lnTo>
                    <a:lnTo>
                      <a:pt x="282546" y="182695"/>
                    </a:lnTo>
                    <a:lnTo>
                      <a:pt x="286035" y="175717"/>
                    </a:lnTo>
                    <a:lnTo>
                      <a:pt x="289842" y="168739"/>
                    </a:lnTo>
                    <a:lnTo>
                      <a:pt x="293331" y="162079"/>
                    </a:lnTo>
                    <a:lnTo>
                      <a:pt x="297137" y="155418"/>
                    </a:lnTo>
                    <a:lnTo>
                      <a:pt x="305383" y="142096"/>
                    </a:lnTo>
                    <a:lnTo>
                      <a:pt x="313947" y="129409"/>
                    </a:lnTo>
                    <a:lnTo>
                      <a:pt x="323145" y="117356"/>
                    </a:lnTo>
                    <a:lnTo>
                      <a:pt x="332978" y="105938"/>
                    </a:lnTo>
                    <a:lnTo>
                      <a:pt x="343445" y="94837"/>
                    </a:lnTo>
                    <a:lnTo>
                      <a:pt x="354229" y="84052"/>
                    </a:lnTo>
                    <a:lnTo>
                      <a:pt x="365647" y="73903"/>
                    </a:lnTo>
                    <a:lnTo>
                      <a:pt x="377383" y="64705"/>
                    </a:lnTo>
                    <a:lnTo>
                      <a:pt x="389436" y="55823"/>
                    </a:lnTo>
                    <a:lnTo>
                      <a:pt x="402440" y="47577"/>
                    </a:lnTo>
                    <a:lnTo>
                      <a:pt x="415127" y="39965"/>
                    </a:lnTo>
                    <a:lnTo>
                      <a:pt x="428449" y="32669"/>
                    </a:lnTo>
                    <a:lnTo>
                      <a:pt x="442088" y="26326"/>
                    </a:lnTo>
                    <a:lnTo>
                      <a:pt x="456361" y="20617"/>
                    </a:lnTo>
                    <a:lnTo>
                      <a:pt x="470634" y="15542"/>
                    </a:lnTo>
                    <a:lnTo>
                      <a:pt x="484907" y="11101"/>
                    </a:lnTo>
                    <a:lnTo>
                      <a:pt x="499814" y="7612"/>
                    </a:lnTo>
                    <a:lnTo>
                      <a:pt x="515039" y="4440"/>
                    </a:lnTo>
                    <a:lnTo>
                      <a:pt x="529947" y="2220"/>
                    </a:lnTo>
                    <a:lnTo>
                      <a:pt x="545171" y="951"/>
                    </a:lnTo>
                    <a:lnTo>
                      <a:pt x="553101" y="317"/>
                    </a:lnTo>
                    <a:lnTo>
                      <a:pt x="560713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6"/>
              <p:cNvSpPr/>
              <p:nvPr/>
            </p:nvSpPr>
            <p:spPr>
              <a:xfrm flipH="1">
                <a:off x="1981942" y="3773402"/>
                <a:ext cx="266740" cy="743513"/>
              </a:xfrm>
              <a:custGeom>
                <a:avLst/>
                <a:gdLst/>
                <a:ahLst/>
                <a:cxnLst/>
                <a:rect l="l" t="t" r="r" b="b"/>
                <a:pathLst>
                  <a:path w="1135063" h="3163887" extrusionOk="0">
                    <a:moveTo>
                      <a:pt x="568325" y="1404937"/>
                    </a:moveTo>
                    <a:lnTo>
                      <a:pt x="570546" y="1405889"/>
                    </a:lnTo>
                    <a:lnTo>
                      <a:pt x="585456" y="1412237"/>
                    </a:lnTo>
                    <a:lnTo>
                      <a:pt x="600049" y="1418267"/>
                    </a:lnTo>
                    <a:lnTo>
                      <a:pt x="628917" y="1429376"/>
                    </a:lnTo>
                    <a:lnTo>
                      <a:pt x="645413" y="1435406"/>
                    </a:lnTo>
                    <a:lnTo>
                      <a:pt x="661592" y="1441119"/>
                    </a:lnTo>
                    <a:lnTo>
                      <a:pt x="677771" y="1446197"/>
                    </a:lnTo>
                    <a:lnTo>
                      <a:pt x="693315" y="1451276"/>
                    </a:lnTo>
                    <a:lnTo>
                      <a:pt x="708542" y="1455719"/>
                    </a:lnTo>
                    <a:lnTo>
                      <a:pt x="723770" y="1459528"/>
                    </a:lnTo>
                    <a:lnTo>
                      <a:pt x="738997" y="1463336"/>
                    </a:lnTo>
                    <a:lnTo>
                      <a:pt x="753590" y="1466510"/>
                    </a:lnTo>
                    <a:lnTo>
                      <a:pt x="767865" y="1469366"/>
                    </a:lnTo>
                    <a:lnTo>
                      <a:pt x="781823" y="1471906"/>
                    </a:lnTo>
                    <a:lnTo>
                      <a:pt x="796099" y="1474127"/>
                    </a:lnTo>
                    <a:lnTo>
                      <a:pt x="810057" y="1475714"/>
                    </a:lnTo>
                    <a:lnTo>
                      <a:pt x="823381" y="1477301"/>
                    </a:lnTo>
                    <a:lnTo>
                      <a:pt x="836705" y="1478571"/>
                    </a:lnTo>
                    <a:lnTo>
                      <a:pt x="850346" y="1479205"/>
                    </a:lnTo>
                    <a:lnTo>
                      <a:pt x="863352" y="1479523"/>
                    </a:lnTo>
                    <a:lnTo>
                      <a:pt x="873187" y="1479205"/>
                    </a:lnTo>
                    <a:lnTo>
                      <a:pt x="882704" y="1478888"/>
                    </a:lnTo>
                    <a:lnTo>
                      <a:pt x="892221" y="1478253"/>
                    </a:lnTo>
                    <a:lnTo>
                      <a:pt x="902055" y="1476984"/>
                    </a:lnTo>
                    <a:lnTo>
                      <a:pt x="911255" y="1476032"/>
                    </a:lnTo>
                    <a:lnTo>
                      <a:pt x="920454" y="1474762"/>
                    </a:lnTo>
                    <a:lnTo>
                      <a:pt x="929337" y="1473175"/>
                    </a:lnTo>
                    <a:lnTo>
                      <a:pt x="938219" y="1471271"/>
                    </a:lnTo>
                    <a:lnTo>
                      <a:pt x="946150" y="1469684"/>
                    </a:lnTo>
                    <a:lnTo>
                      <a:pt x="946150" y="1523322"/>
                    </a:lnTo>
                    <a:lnTo>
                      <a:pt x="946150" y="1782943"/>
                    </a:lnTo>
                    <a:lnTo>
                      <a:pt x="946150" y="2990912"/>
                    </a:lnTo>
                    <a:lnTo>
                      <a:pt x="945833" y="2999799"/>
                    </a:lnTo>
                    <a:lnTo>
                      <a:pt x="945199" y="3008686"/>
                    </a:lnTo>
                    <a:lnTo>
                      <a:pt x="944247" y="3017255"/>
                    </a:lnTo>
                    <a:lnTo>
                      <a:pt x="942661" y="3026142"/>
                    </a:lnTo>
                    <a:lnTo>
                      <a:pt x="940757" y="3034394"/>
                    </a:lnTo>
                    <a:lnTo>
                      <a:pt x="938537" y="3042329"/>
                    </a:lnTo>
                    <a:lnTo>
                      <a:pt x="935682" y="3050581"/>
                    </a:lnTo>
                    <a:lnTo>
                      <a:pt x="932826" y="3058198"/>
                    </a:lnTo>
                    <a:lnTo>
                      <a:pt x="929337" y="3065815"/>
                    </a:lnTo>
                    <a:lnTo>
                      <a:pt x="925530" y="3073432"/>
                    </a:lnTo>
                    <a:lnTo>
                      <a:pt x="921406" y="3080415"/>
                    </a:lnTo>
                    <a:lnTo>
                      <a:pt x="916965" y="3087715"/>
                    </a:lnTo>
                    <a:lnTo>
                      <a:pt x="912206" y="3094380"/>
                    </a:lnTo>
                    <a:lnTo>
                      <a:pt x="906813" y="3101045"/>
                    </a:lnTo>
                    <a:lnTo>
                      <a:pt x="901420" y="3107393"/>
                    </a:lnTo>
                    <a:lnTo>
                      <a:pt x="896027" y="3113106"/>
                    </a:lnTo>
                    <a:lnTo>
                      <a:pt x="889683" y="3118818"/>
                    </a:lnTo>
                    <a:lnTo>
                      <a:pt x="883338" y="3124214"/>
                    </a:lnTo>
                    <a:lnTo>
                      <a:pt x="876993" y="3129292"/>
                    </a:lnTo>
                    <a:lnTo>
                      <a:pt x="870014" y="3134053"/>
                    </a:lnTo>
                    <a:lnTo>
                      <a:pt x="863035" y="3139131"/>
                    </a:lnTo>
                    <a:lnTo>
                      <a:pt x="856056" y="3143257"/>
                    </a:lnTo>
                    <a:lnTo>
                      <a:pt x="848442" y="3147066"/>
                    </a:lnTo>
                    <a:lnTo>
                      <a:pt x="840829" y="3150240"/>
                    </a:lnTo>
                    <a:lnTo>
                      <a:pt x="832898" y="3153413"/>
                    </a:lnTo>
                    <a:lnTo>
                      <a:pt x="824967" y="3156270"/>
                    </a:lnTo>
                    <a:lnTo>
                      <a:pt x="816719" y="3158492"/>
                    </a:lnTo>
                    <a:lnTo>
                      <a:pt x="808471" y="3160396"/>
                    </a:lnTo>
                    <a:lnTo>
                      <a:pt x="799906" y="3161983"/>
                    </a:lnTo>
                    <a:lnTo>
                      <a:pt x="791340" y="3162935"/>
                    </a:lnTo>
                    <a:lnTo>
                      <a:pt x="782141" y="3163570"/>
                    </a:lnTo>
                    <a:lnTo>
                      <a:pt x="773575" y="3163887"/>
                    </a:lnTo>
                    <a:lnTo>
                      <a:pt x="764693" y="3163570"/>
                    </a:lnTo>
                    <a:lnTo>
                      <a:pt x="755810" y="3162935"/>
                    </a:lnTo>
                    <a:lnTo>
                      <a:pt x="747245" y="3161983"/>
                    </a:lnTo>
                    <a:lnTo>
                      <a:pt x="738680" y="3160396"/>
                    </a:lnTo>
                    <a:lnTo>
                      <a:pt x="730431" y="3158492"/>
                    </a:lnTo>
                    <a:lnTo>
                      <a:pt x="721866" y="3156270"/>
                    </a:lnTo>
                    <a:lnTo>
                      <a:pt x="713935" y="3153413"/>
                    </a:lnTo>
                    <a:lnTo>
                      <a:pt x="706322" y="3150240"/>
                    </a:lnTo>
                    <a:lnTo>
                      <a:pt x="698708" y="3147066"/>
                    </a:lnTo>
                    <a:lnTo>
                      <a:pt x="691095" y="3143257"/>
                    </a:lnTo>
                    <a:lnTo>
                      <a:pt x="684115" y="3139131"/>
                    </a:lnTo>
                    <a:lnTo>
                      <a:pt x="677136" y="3134053"/>
                    </a:lnTo>
                    <a:lnTo>
                      <a:pt x="669840" y="3129292"/>
                    </a:lnTo>
                    <a:lnTo>
                      <a:pt x="663495" y="3124214"/>
                    </a:lnTo>
                    <a:lnTo>
                      <a:pt x="657151" y="3118818"/>
                    </a:lnTo>
                    <a:lnTo>
                      <a:pt x="651440" y="3113106"/>
                    </a:lnTo>
                    <a:lnTo>
                      <a:pt x="645730" y="3107393"/>
                    </a:lnTo>
                    <a:lnTo>
                      <a:pt x="640337" y="3101045"/>
                    </a:lnTo>
                    <a:lnTo>
                      <a:pt x="635261" y="3094380"/>
                    </a:lnTo>
                    <a:lnTo>
                      <a:pt x="630186" y="3087715"/>
                    </a:lnTo>
                    <a:lnTo>
                      <a:pt x="625744" y="3080415"/>
                    </a:lnTo>
                    <a:lnTo>
                      <a:pt x="621620" y="3073432"/>
                    </a:lnTo>
                    <a:lnTo>
                      <a:pt x="617814" y="3065815"/>
                    </a:lnTo>
                    <a:lnTo>
                      <a:pt x="614007" y="3058198"/>
                    </a:lnTo>
                    <a:lnTo>
                      <a:pt x="611152" y="3050581"/>
                    </a:lnTo>
                    <a:lnTo>
                      <a:pt x="608297" y="3042329"/>
                    </a:lnTo>
                    <a:lnTo>
                      <a:pt x="606076" y="3034394"/>
                    </a:lnTo>
                    <a:lnTo>
                      <a:pt x="604173" y="3026142"/>
                    </a:lnTo>
                    <a:lnTo>
                      <a:pt x="602586" y="3017255"/>
                    </a:lnTo>
                    <a:lnTo>
                      <a:pt x="601635" y="3008686"/>
                    </a:lnTo>
                    <a:lnTo>
                      <a:pt x="601000" y="2999799"/>
                    </a:lnTo>
                    <a:lnTo>
                      <a:pt x="600683" y="2990912"/>
                    </a:lnTo>
                    <a:lnTo>
                      <a:pt x="600683" y="1891172"/>
                    </a:lnTo>
                    <a:lnTo>
                      <a:pt x="535967" y="1891172"/>
                    </a:lnTo>
                    <a:lnTo>
                      <a:pt x="535967" y="2990912"/>
                    </a:lnTo>
                    <a:lnTo>
                      <a:pt x="535650" y="2999799"/>
                    </a:lnTo>
                    <a:lnTo>
                      <a:pt x="535016" y="3008686"/>
                    </a:lnTo>
                    <a:lnTo>
                      <a:pt x="534064" y="3017255"/>
                    </a:lnTo>
                    <a:lnTo>
                      <a:pt x="532478" y="3026142"/>
                    </a:lnTo>
                    <a:lnTo>
                      <a:pt x="530574" y="3034394"/>
                    </a:lnTo>
                    <a:lnTo>
                      <a:pt x="528037" y="3042329"/>
                    </a:lnTo>
                    <a:lnTo>
                      <a:pt x="525499" y="3050581"/>
                    </a:lnTo>
                    <a:lnTo>
                      <a:pt x="522326" y="3058198"/>
                    </a:lnTo>
                    <a:lnTo>
                      <a:pt x="518837" y="3065815"/>
                    </a:lnTo>
                    <a:lnTo>
                      <a:pt x="515030" y="3073432"/>
                    </a:lnTo>
                    <a:lnTo>
                      <a:pt x="510906" y="3080415"/>
                    </a:lnTo>
                    <a:lnTo>
                      <a:pt x="506147" y="3087715"/>
                    </a:lnTo>
                    <a:lnTo>
                      <a:pt x="501389" y="3094380"/>
                    </a:lnTo>
                    <a:lnTo>
                      <a:pt x="496313" y="3101045"/>
                    </a:lnTo>
                    <a:lnTo>
                      <a:pt x="490920" y="3107393"/>
                    </a:lnTo>
                    <a:lnTo>
                      <a:pt x="485210" y="3113106"/>
                    </a:lnTo>
                    <a:lnTo>
                      <a:pt x="479183" y="3118818"/>
                    </a:lnTo>
                    <a:lnTo>
                      <a:pt x="473155" y="3124214"/>
                    </a:lnTo>
                    <a:lnTo>
                      <a:pt x="466493" y="3129292"/>
                    </a:lnTo>
                    <a:lnTo>
                      <a:pt x="459831" y="3134053"/>
                    </a:lnTo>
                    <a:lnTo>
                      <a:pt x="452852" y="3139131"/>
                    </a:lnTo>
                    <a:lnTo>
                      <a:pt x="445239" y="3143257"/>
                    </a:lnTo>
                    <a:lnTo>
                      <a:pt x="437942" y="3147066"/>
                    </a:lnTo>
                    <a:lnTo>
                      <a:pt x="430329" y="3150240"/>
                    </a:lnTo>
                    <a:lnTo>
                      <a:pt x="422398" y="3153413"/>
                    </a:lnTo>
                    <a:lnTo>
                      <a:pt x="414467" y="3156270"/>
                    </a:lnTo>
                    <a:lnTo>
                      <a:pt x="406536" y="3158492"/>
                    </a:lnTo>
                    <a:lnTo>
                      <a:pt x="397971" y="3160396"/>
                    </a:lnTo>
                    <a:lnTo>
                      <a:pt x="389406" y="3161983"/>
                    </a:lnTo>
                    <a:lnTo>
                      <a:pt x="380840" y="3162935"/>
                    </a:lnTo>
                    <a:lnTo>
                      <a:pt x="371958" y="3163570"/>
                    </a:lnTo>
                    <a:lnTo>
                      <a:pt x="363075" y="3163887"/>
                    </a:lnTo>
                    <a:lnTo>
                      <a:pt x="354193" y="3163570"/>
                    </a:lnTo>
                    <a:lnTo>
                      <a:pt x="345627" y="3162935"/>
                    </a:lnTo>
                    <a:lnTo>
                      <a:pt x="336745" y="3161983"/>
                    </a:lnTo>
                    <a:lnTo>
                      <a:pt x="328180" y="3160396"/>
                    </a:lnTo>
                    <a:lnTo>
                      <a:pt x="319931" y="3158492"/>
                    </a:lnTo>
                    <a:lnTo>
                      <a:pt x="311683" y="3156270"/>
                    </a:lnTo>
                    <a:lnTo>
                      <a:pt x="303753" y="3153413"/>
                    </a:lnTo>
                    <a:lnTo>
                      <a:pt x="295822" y="3150240"/>
                    </a:lnTo>
                    <a:lnTo>
                      <a:pt x="288208" y="3147066"/>
                    </a:lnTo>
                    <a:lnTo>
                      <a:pt x="280595" y="3143257"/>
                    </a:lnTo>
                    <a:lnTo>
                      <a:pt x="273298" y="3139131"/>
                    </a:lnTo>
                    <a:lnTo>
                      <a:pt x="266319" y="3134053"/>
                    </a:lnTo>
                    <a:lnTo>
                      <a:pt x="259657" y="3129292"/>
                    </a:lnTo>
                    <a:lnTo>
                      <a:pt x="253312" y="3124214"/>
                    </a:lnTo>
                    <a:lnTo>
                      <a:pt x="246968" y="3118818"/>
                    </a:lnTo>
                    <a:lnTo>
                      <a:pt x="240940" y="3113106"/>
                    </a:lnTo>
                    <a:lnTo>
                      <a:pt x="235230" y="3107393"/>
                    </a:lnTo>
                    <a:lnTo>
                      <a:pt x="229520" y="3101045"/>
                    </a:lnTo>
                    <a:lnTo>
                      <a:pt x="224444" y="3094380"/>
                    </a:lnTo>
                    <a:lnTo>
                      <a:pt x="219686" y="3087715"/>
                    </a:lnTo>
                    <a:lnTo>
                      <a:pt x="215244" y="3080415"/>
                    </a:lnTo>
                    <a:lnTo>
                      <a:pt x="211120" y="3073432"/>
                    </a:lnTo>
                    <a:lnTo>
                      <a:pt x="207314" y="3065815"/>
                    </a:lnTo>
                    <a:lnTo>
                      <a:pt x="203824" y="3058198"/>
                    </a:lnTo>
                    <a:lnTo>
                      <a:pt x="200652" y="3050581"/>
                    </a:lnTo>
                    <a:lnTo>
                      <a:pt x="198114" y="3042329"/>
                    </a:lnTo>
                    <a:lnTo>
                      <a:pt x="195893" y="3034394"/>
                    </a:lnTo>
                    <a:lnTo>
                      <a:pt x="193990" y="3026142"/>
                    </a:lnTo>
                    <a:lnTo>
                      <a:pt x="192404" y="3017255"/>
                    </a:lnTo>
                    <a:lnTo>
                      <a:pt x="191135" y="3008686"/>
                    </a:lnTo>
                    <a:lnTo>
                      <a:pt x="190500" y="2999799"/>
                    </a:lnTo>
                    <a:lnTo>
                      <a:pt x="190500" y="2990912"/>
                    </a:lnTo>
                    <a:lnTo>
                      <a:pt x="190500" y="1782943"/>
                    </a:lnTo>
                    <a:lnTo>
                      <a:pt x="190500" y="1523322"/>
                    </a:lnTo>
                    <a:lnTo>
                      <a:pt x="190500" y="1469684"/>
                    </a:lnTo>
                    <a:lnTo>
                      <a:pt x="198114" y="1471271"/>
                    </a:lnTo>
                    <a:lnTo>
                      <a:pt x="206996" y="1473175"/>
                    </a:lnTo>
                    <a:lnTo>
                      <a:pt x="216196" y="1474762"/>
                    </a:lnTo>
                    <a:lnTo>
                      <a:pt x="225396" y="1476032"/>
                    </a:lnTo>
                    <a:lnTo>
                      <a:pt x="234913" y="1476984"/>
                    </a:lnTo>
                    <a:lnTo>
                      <a:pt x="244113" y="1478253"/>
                    </a:lnTo>
                    <a:lnTo>
                      <a:pt x="253630" y="1478888"/>
                    </a:lnTo>
                    <a:lnTo>
                      <a:pt x="263147" y="1479205"/>
                    </a:lnTo>
                    <a:lnTo>
                      <a:pt x="272981" y="1479205"/>
                    </a:lnTo>
                    <a:lnTo>
                      <a:pt x="285988" y="1479205"/>
                    </a:lnTo>
                    <a:lnTo>
                      <a:pt x="299629" y="1478571"/>
                    </a:lnTo>
                    <a:lnTo>
                      <a:pt x="312952" y="1477301"/>
                    </a:lnTo>
                    <a:lnTo>
                      <a:pt x="326593" y="1475714"/>
                    </a:lnTo>
                    <a:lnTo>
                      <a:pt x="340234" y="1474127"/>
                    </a:lnTo>
                    <a:lnTo>
                      <a:pt x="354510" y="1471906"/>
                    </a:lnTo>
                    <a:lnTo>
                      <a:pt x="368468" y="1469366"/>
                    </a:lnTo>
                    <a:lnTo>
                      <a:pt x="383061" y="1466510"/>
                    </a:lnTo>
                    <a:lnTo>
                      <a:pt x="397971" y="1463336"/>
                    </a:lnTo>
                    <a:lnTo>
                      <a:pt x="412564" y="1459528"/>
                    </a:lnTo>
                    <a:lnTo>
                      <a:pt x="427791" y="1455402"/>
                    </a:lnTo>
                    <a:lnTo>
                      <a:pt x="443018" y="1450958"/>
                    </a:lnTo>
                    <a:lnTo>
                      <a:pt x="459197" y="1446197"/>
                    </a:lnTo>
                    <a:lnTo>
                      <a:pt x="475059" y="1441119"/>
                    </a:lnTo>
                    <a:lnTo>
                      <a:pt x="491238" y="1435406"/>
                    </a:lnTo>
                    <a:lnTo>
                      <a:pt x="508051" y="1429376"/>
                    </a:lnTo>
                    <a:lnTo>
                      <a:pt x="536285" y="1417950"/>
                    </a:lnTo>
                    <a:lnTo>
                      <a:pt x="550877" y="1412237"/>
                    </a:lnTo>
                    <a:lnTo>
                      <a:pt x="566105" y="1405889"/>
                    </a:lnTo>
                    <a:lnTo>
                      <a:pt x="568325" y="1404937"/>
                    </a:lnTo>
                    <a:close/>
                    <a:moveTo>
                      <a:pt x="243290" y="952500"/>
                    </a:moveTo>
                    <a:lnTo>
                      <a:pt x="250280" y="952500"/>
                    </a:lnTo>
                    <a:lnTo>
                      <a:pt x="257271" y="952817"/>
                    </a:lnTo>
                    <a:lnTo>
                      <a:pt x="264261" y="953452"/>
                    </a:lnTo>
                    <a:lnTo>
                      <a:pt x="271252" y="954720"/>
                    </a:lnTo>
                    <a:lnTo>
                      <a:pt x="278242" y="956623"/>
                    </a:lnTo>
                    <a:lnTo>
                      <a:pt x="285233" y="958525"/>
                    </a:lnTo>
                    <a:lnTo>
                      <a:pt x="292541" y="961379"/>
                    </a:lnTo>
                    <a:lnTo>
                      <a:pt x="299214" y="964550"/>
                    </a:lnTo>
                    <a:lnTo>
                      <a:pt x="304934" y="967404"/>
                    </a:lnTo>
                    <a:lnTo>
                      <a:pt x="310335" y="970893"/>
                    </a:lnTo>
                    <a:lnTo>
                      <a:pt x="341475" y="991505"/>
                    </a:lnTo>
                    <a:lnTo>
                      <a:pt x="371979" y="1010849"/>
                    </a:lnTo>
                    <a:lnTo>
                      <a:pt x="401848" y="1029558"/>
                    </a:lnTo>
                    <a:lnTo>
                      <a:pt x="430763" y="1047634"/>
                    </a:lnTo>
                    <a:lnTo>
                      <a:pt x="459361" y="1064441"/>
                    </a:lnTo>
                    <a:lnTo>
                      <a:pt x="486687" y="1080296"/>
                    </a:lnTo>
                    <a:lnTo>
                      <a:pt x="513061" y="1095518"/>
                    </a:lnTo>
                    <a:lnTo>
                      <a:pt x="538163" y="1109470"/>
                    </a:lnTo>
                    <a:lnTo>
                      <a:pt x="517192" y="1119935"/>
                    </a:lnTo>
                    <a:lnTo>
                      <a:pt x="496538" y="1129766"/>
                    </a:lnTo>
                    <a:lnTo>
                      <a:pt x="495267" y="1130400"/>
                    </a:lnTo>
                    <a:lnTo>
                      <a:pt x="474931" y="1139596"/>
                    </a:lnTo>
                    <a:lnTo>
                      <a:pt x="455230" y="1148792"/>
                    </a:lnTo>
                    <a:lnTo>
                      <a:pt x="436483" y="1156403"/>
                    </a:lnTo>
                    <a:lnTo>
                      <a:pt x="430763" y="1158623"/>
                    </a:lnTo>
                    <a:lnTo>
                      <a:pt x="415511" y="1164331"/>
                    </a:lnTo>
                    <a:lnTo>
                      <a:pt x="409792" y="1166551"/>
                    </a:lnTo>
                    <a:lnTo>
                      <a:pt x="388502" y="1173844"/>
                    </a:lnTo>
                    <a:lnTo>
                      <a:pt x="384371" y="1175430"/>
                    </a:lnTo>
                    <a:lnTo>
                      <a:pt x="366260" y="1181455"/>
                    </a:lnTo>
                    <a:lnTo>
                      <a:pt x="359905" y="1183675"/>
                    </a:lnTo>
                    <a:lnTo>
                      <a:pt x="341793" y="1189383"/>
                    </a:lnTo>
                    <a:lnTo>
                      <a:pt x="337344" y="1190968"/>
                    </a:lnTo>
                    <a:lnTo>
                      <a:pt x="315737" y="1197627"/>
                    </a:lnTo>
                    <a:lnTo>
                      <a:pt x="310971" y="1198896"/>
                    </a:lnTo>
                    <a:lnTo>
                      <a:pt x="294448" y="1204287"/>
                    </a:lnTo>
                    <a:lnTo>
                      <a:pt x="289046" y="1205872"/>
                    </a:lnTo>
                    <a:lnTo>
                      <a:pt x="270934" y="1210946"/>
                    </a:lnTo>
                    <a:lnTo>
                      <a:pt x="269981" y="1211263"/>
                    </a:lnTo>
                    <a:lnTo>
                      <a:pt x="223907" y="1181772"/>
                    </a:lnTo>
                    <a:lnTo>
                      <a:pt x="214374" y="1175430"/>
                    </a:lnTo>
                    <a:lnTo>
                      <a:pt x="189590" y="1159257"/>
                    </a:lnTo>
                    <a:lnTo>
                      <a:pt x="186412" y="1157354"/>
                    </a:lnTo>
                    <a:lnTo>
                      <a:pt x="181646" y="1153866"/>
                    </a:lnTo>
                    <a:lnTo>
                      <a:pt x="177197" y="1150378"/>
                    </a:lnTo>
                    <a:lnTo>
                      <a:pt x="172749" y="1146890"/>
                    </a:lnTo>
                    <a:lnTo>
                      <a:pt x="168618" y="1142767"/>
                    </a:lnTo>
                    <a:lnTo>
                      <a:pt x="164805" y="1138645"/>
                    </a:lnTo>
                    <a:lnTo>
                      <a:pt x="161310" y="1134522"/>
                    </a:lnTo>
                    <a:lnTo>
                      <a:pt x="157815" y="1130083"/>
                    </a:lnTo>
                    <a:lnTo>
                      <a:pt x="154955" y="1125643"/>
                    </a:lnTo>
                    <a:lnTo>
                      <a:pt x="152095" y="1121204"/>
                    </a:lnTo>
                    <a:lnTo>
                      <a:pt x="149235" y="1116447"/>
                    </a:lnTo>
                    <a:lnTo>
                      <a:pt x="147011" y="1111690"/>
                    </a:lnTo>
                    <a:lnTo>
                      <a:pt x="144787" y="1106616"/>
                    </a:lnTo>
                    <a:lnTo>
                      <a:pt x="142880" y="1101860"/>
                    </a:lnTo>
                    <a:lnTo>
                      <a:pt x="141292" y="1096786"/>
                    </a:lnTo>
                    <a:lnTo>
                      <a:pt x="139703" y="1091712"/>
                    </a:lnTo>
                    <a:lnTo>
                      <a:pt x="138750" y="1086004"/>
                    </a:lnTo>
                    <a:lnTo>
                      <a:pt x="137796" y="1080930"/>
                    </a:lnTo>
                    <a:lnTo>
                      <a:pt x="136843" y="1075540"/>
                    </a:lnTo>
                    <a:lnTo>
                      <a:pt x="136525" y="1070149"/>
                    </a:lnTo>
                    <a:lnTo>
                      <a:pt x="136525" y="1064758"/>
                    </a:lnTo>
                    <a:lnTo>
                      <a:pt x="136525" y="1059367"/>
                    </a:lnTo>
                    <a:lnTo>
                      <a:pt x="136843" y="1053976"/>
                    </a:lnTo>
                    <a:lnTo>
                      <a:pt x="137479" y="1048902"/>
                    </a:lnTo>
                    <a:lnTo>
                      <a:pt x="138432" y="1043511"/>
                    </a:lnTo>
                    <a:lnTo>
                      <a:pt x="139385" y="1038120"/>
                    </a:lnTo>
                    <a:lnTo>
                      <a:pt x="140974" y="1032412"/>
                    </a:lnTo>
                    <a:lnTo>
                      <a:pt x="142563" y="1027339"/>
                    </a:lnTo>
                    <a:lnTo>
                      <a:pt x="144469" y="1022265"/>
                    </a:lnTo>
                    <a:lnTo>
                      <a:pt x="146693" y="1017191"/>
                    </a:lnTo>
                    <a:lnTo>
                      <a:pt x="149235" y="1012117"/>
                    </a:lnTo>
                    <a:lnTo>
                      <a:pt x="152095" y="1007043"/>
                    </a:lnTo>
                    <a:lnTo>
                      <a:pt x="154955" y="1002287"/>
                    </a:lnTo>
                    <a:lnTo>
                      <a:pt x="158450" y="997213"/>
                    </a:lnTo>
                    <a:lnTo>
                      <a:pt x="162263" y="992456"/>
                    </a:lnTo>
                    <a:lnTo>
                      <a:pt x="166394" y="988017"/>
                    </a:lnTo>
                    <a:lnTo>
                      <a:pt x="170525" y="983894"/>
                    </a:lnTo>
                    <a:lnTo>
                      <a:pt x="174973" y="979772"/>
                    </a:lnTo>
                    <a:lnTo>
                      <a:pt x="179739" y="975649"/>
                    </a:lnTo>
                    <a:lnTo>
                      <a:pt x="184506" y="972161"/>
                    </a:lnTo>
                    <a:lnTo>
                      <a:pt x="189590" y="968990"/>
                    </a:lnTo>
                    <a:lnTo>
                      <a:pt x="195627" y="965502"/>
                    </a:lnTo>
                    <a:lnTo>
                      <a:pt x="201982" y="962331"/>
                    </a:lnTo>
                    <a:lnTo>
                      <a:pt x="208337" y="959794"/>
                    </a:lnTo>
                    <a:lnTo>
                      <a:pt x="215010" y="957574"/>
                    </a:lnTo>
                    <a:lnTo>
                      <a:pt x="222000" y="955671"/>
                    </a:lnTo>
                    <a:lnTo>
                      <a:pt x="228991" y="954086"/>
                    </a:lnTo>
                    <a:lnTo>
                      <a:pt x="235981" y="953134"/>
                    </a:lnTo>
                    <a:lnTo>
                      <a:pt x="243290" y="952500"/>
                    </a:lnTo>
                    <a:close/>
                    <a:moveTo>
                      <a:pt x="297415" y="717550"/>
                    </a:moveTo>
                    <a:lnTo>
                      <a:pt x="837966" y="717550"/>
                    </a:lnTo>
                    <a:lnTo>
                      <a:pt x="843362" y="717868"/>
                    </a:lnTo>
                    <a:lnTo>
                      <a:pt x="848758" y="718186"/>
                    </a:lnTo>
                    <a:lnTo>
                      <a:pt x="854154" y="718821"/>
                    </a:lnTo>
                    <a:lnTo>
                      <a:pt x="859233" y="719774"/>
                    </a:lnTo>
                    <a:lnTo>
                      <a:pt x="864629" y="721044"/>
                    </a:lnTo>
                    <a:lnTo>
                      <a:pt x="869707" y="722632"/>
                    </a:lnTo>
                    <a:lnTo>
                      <a:pt x="874468" y="724221"/>
                    </a:lnTo>
                    <a:lnTo>
                      <a:pt x="879547" y="726126"/>
                    </a:lnTo>
                    <a:lnTo>
                      <a:pt x="884943" y="727715"/>
                    </a:lnTo>
                    <a:lnTo>
                      <a:pt x="890656" y="729620"/>
                    </a:lnTo>
                    <a:lnTo>
                      <a:pt x="901131" y="733432"/>
                    </a:lnTo>
                    <a:lnTo>
                      <a:pt x="910971" y="737879"/>
                    </a:lnTo>
                    <a:lnTo>
                      <a:pt x="920176" y="742326"/>
                    </a:lnTo>
                    <a:lnTo>
                      <a:pt x="928111" y="747091"/>
                    </a:lnTo>
                    <a:lnTo>
                      <a:pt x="935729" y="751855"/>
                    </a:lnTo>
                    <a:lnTo>
                      <a:pt x="943347" y="756937"/>
                    </a:lnTo>
                    <a:lnTo>
                      <a:pt x="950647" y="762337"/>
                    </a:lnTo>
                    <a:lnTo>
                      <a:pt x="957313" y="767737"/>
                    </a:lnTo>
                    <a:lnTo>
                      <a:pt x="963661" y="773454"/>
                    </a:lnTo>
                    <a:lnTo>
                      <a:pt x="970009" y="778854"/>
                    </a:lnTo>
                    <a:lnTo>
                      <a:pt x="976040" y="784572"/>
                    </a:lnTo>
                    <a:lnTo>
                      <a:pt x="987467" y="796642"/>
                    </a:lnTo>
                    <a:lnTo>
                      <a:pt x="998576" y="809030"/>
                    </a:lnTo>
                    <a:lnTo>
                      <a:pt x="1009368" y="822053"/>
                    </a:lnTo>
                    <a:lnTo>
                      <a:pt x="1019525" y="835394"/>
                    </a:lnTo>
                    <a:lnTo>
                      <a:pt x="1029048" y="849370"/>
                    </a:lnTo>
                    <a:lnTo>
                      <a:pt x="1038253" y="863346"/>
                    </a:lnTo>
                    <a:lnTo>
                      <a:pt x="1047458" y="878592"/>
                    </a:lnTo>
                    <a:lnTo>
                      <a:pt x="1056028" y="893521"/>
                    </a:lnTo>
                    <a:lnTo>
                      <a:pt x="1062693" y="905592"/>
                    </a:lnTo>
                    <a:lnTo>
                      <a:pt x="1069042" y="917980"/>
                    </a:lnTo>
                    <a:lnTo>
                      <a:pt x="1075072" y="930685"/>
                    </a:lnTo>
                    <a:lnTo>
                      <a:pt x="1080786" y="943391"/>
                    </a:lnTo>
                    <a:lnTo>
                      <a:pt x="1086499" y="956414"/>
                    </a:lnTo>
                    <a:lnTo>
                      <a:pt x="1091895" y="969437"/>
                    </a:lnTo>
                    <a:lnTo>
                      <a:pt x="1096974" y="983095"/>
                    </a:lnTo>
                    <a:lnTo>
                      <a:pt x="1102052" y="996436"/>
                    </a:lnTo>
                    <a:lnTo>
                      <a:pt x="1105544" y="1006918"/>
                    </a:lnTo>
                    <a:lnTo>
                      <a:pt x="1109035" y="1017400"/>
                    </a:lnTo>
                    <a:lnTo>
                      <a:pt x="1112210" y="1028200"/>
                    </a:lnTo>
                    <a:lnTo>
                      <a:pt x="1115701" y="1039317"/>
                    </a:lnTo>
                    <a:lnTo>
                      <a:pt x="1118558" y="1050117"/>
                    </a:lnTo>
                    <a:lnTo>
                      <a:pt x="1121097" y="1060916"/>
                    </a:lnTo>
                    <a:lnTo>
                      <a:pt x="1123636" y="1072034"/>
                    </a:lnTo>
                    <a:lnTo>
                      <a:pt x="1125858" y="1083151"/>
                    </a:lnTo>
                    <a:lnTo>
                      <a:pt x="1127763" y="1094586"/>
                    </a:lnTo>
                    <a:lnTo>
                      <a:pt x="1129667" y="1105703"/>
                    </a:lnTo>
                    <a:lnTo>
                      <a:pt x="1131254" y="1116821"/>
                    </a:lnTo>
                    <a:lnTo>
                      <a:pt x="1132524" y="1128256"/>
                    </a:lnTo>
                    <a:lnTo>
                      <a:pt x="1133476" y="1139690"/>
                    </a:lnTo>
                    <a:lnTo>
                      <a:pt x="1134428" y="1151443"/>
                    </a:lnTo>
                    <a:lnTo>
                      <a:pt x="1134746" y="1162878"/>
                    </a:lnTo>
                    <a:lnTo>
                      <a:pt x="1135063" y="1174313"/>
                    </a:lnTo>
                    <a:lnTo>
                      <a:pt x="1135063" y="1183207"/>
                    </a:lnTo>
                    <a:lnTo>
                      <a:pt x="1134746" y="1191783"/>
                    </a:lnTo>
                    <a:lnTo>
                      <a:pt x="1134111" y="1200995"/>
                    </a:lnTo>
                    <a:lnTo>
                      <a:pt x="1133476" y="1209888"/>
                    </a:lnTo>
                    <a:lnTo>
                      <a:pt x="1132524" y="1218782"/>
                    </a:lnTo>
                    <a:lnTo>
                      <a:pt x="1131254" y="1227994"/>
                    </a:lnTo>
                    <a:lnTo>
                      <a:pt x="1129985" y="1236888"/>
                    </a:lnTo>
                    <a:lnTo>
                      <a:pt x="1128080" y="1245781"/>
                    </a:lnTo>
                    <a:lnTo>
                      <a:pt x="1126176" y="1254675"/>
                    </a:lnTo>
                    <a:lnTo>
                      <a:pt x="1123954" y="1264204"/>
                    </a:lnTo>
                    <a:lnTo>
                      <a:pt x="1121097" y="1273098"/>
                    </a:lnTo>
                    <a:lnTo>
                      <a:pt x="1118240" y="1281992"/>
                    </a:lnTo>
                    <a:lnTo>
                      <a:pt x="1115066" y="1291204"/>
                    </a:lnTo>
                    <a:lnTo>
                      <a:pt x="1111257" y="1300097"/>
                    </a:lnTo>
                    <a:lnTo>
                      <a:pt x="1107131" y="1308991"/>
                    </a:lnTo>
                    <a:lnTo>
                      <a:pt x="1102687" y="1318203"/>
                    </a:lnTo>
                    <a:lnTo>
                      <a:pt x="1098243" y="1326779"/>
                    </a:lnTo>
                    <a:lnTo>
                      <a:pt x="1092847" y="1335673"/>
                    </a:lnTo>
                    <a:lnTo>
                      <a:pt x="1087451" y="1343931"/>
                    </a:lnTo>
                    <a:lnTo>
                      <a:pt x="1081421" y="1352508"/>
                    </a:lnTo>
                    <a:lnTo>
                      <a:pt x="1074755" y="1360449"/>
                    </a:lnTo>
                    <a:lnTo>
                      <a:pt x="1068089" y="1368707"/>
                    </a:lnTo>
                    <a:lnTo>
                      <a:pt x="1060789" y="1376330"/>
                    </a:lnTo>
                    <a:lnTo>
                      <a:pt x="1052854" y="1383636"/>
                    </a:lnTo>
                    <a:lnTo>
                      <a:pt x="1044918" y="1390942"/>
                    </a:lnTo>
                    <a:lnTo>
                      <a:pt x="1036348" y="1397612"/>
                    </a:lnTo>
                    <a:lnTo>
                      <a:pt x="1027778" y="1403965"/>
                    </a:lnTo>
                    <a:lnTo>
                      <a:pt x="1018891" y="1410000"/>
                    </a:lnTo>
                    <a:lnTo>
                      <a:pt x="1009368" y="1415400"/>
                    </a:lnTo>
                    <a:lnTo>
                      <a:pt x="999529" y="1420800"/>
                    </a:lnTo>
                    <a:lnTo>
                      <a:pt x="989689" y="1425882"/>
                    </a:lnTo>
                    <a:lnTo>
                      <a:pt x="979532" y="1430011"/>
                    </a:lnTo>
                    <a:lnTo>
                      <a:pt x="971279" y="1433188"/>
                    </a:lnTo>
                    <a:lnTo>
                      <a:pt x="963026" y="1436046"/>
                    </a:lnTo>
                    <a:lnTo>
                      <a:pt x="954456" y="1438587"/>
                    </a:lnTo>
                    <a:lnTo>
                      <a:pt x="945569" y="1440811"/>
                    </a:lnTo>
                    <a:lnTo>
                      <a:pt x="936364" y="1443034"/>
                    </a:lnTo>
                    <a:lnTo>
                      <a:pt x="926841" y="1444940"/>
                    </a:lnTo>
                    <a:lnTo>
                      <a:pt x="911288" y="1447481"/>
                    </a:lnTo>
                    <a:lnTo>
                      <a:pt x="895418" y="1449387"/>
                    </a:lnTo>
                    <a:lnTo>
                      <a:pt x="879230" y="1450658"/>
                    </a:lnTo>
                    <a:lnTo>
                      <a:pt x="862724" y="1450975"/>
                    </a:lnTo>
                    <a:lnTo>
                      <a:pt x="850663" y="1450658"/>
                    </a:lnTo>
                    <a:lnTo>
                      <a:pt x="838284" y="1450022"/>
                    </a:lnTo>
                    <a:lnTo>
                      <a:pt x="825587" y="1449069"/>
                    </a:lnTo>
                    <a:lnTo>
                      <a:pt x="812891" y="1447799"/>
                    </a:lnTo>
                    <a:lnTo>
                      <a:pt x="800194" y="1446211"/>
                    </a:lnTo>
                    <a:lnTo>
                      <a:pt x="787180" y="1444305"/>
                    </a:lnTo>
                    <a:lnTo>
                      <a:pt x="773532" y="1442081"/>
                    </a:lnTo>
                    <a:lnTo>
                      <a:pt x="760518" y="1439540"/>
                    </a:lnTo>
                    <a:lnTo>
                      <a:pt x="746869" y="1436364"/>
                    </a:lnTo>
                    <a:lnTo>
                      <a:pt x="733220" y="1433188"/>
                    </a:lnTo>
                    <a:lnTo>
                      <a:pt x="718937" y="1429376"/>
                    </a:lnTo>
                    <a:lnTo>
                      <a:pt x="704971" y="1425564"/>
                    </a:lnTo>
                    <a:lnTo>
                      <a:pt x="690687" y="1420800"/>
                    </a:lnTo>
                    <a:lnTo>
                      <a:pt x="676086" y="1416035"/>
                    </a:lnTo>
                    <a:lnTo>
                      <a:pt x="661168" y="1411271"/>
                    </a:lnTo>
                    <a:lnTo>
                      <a:pt x="645932" y="1405871"/>
                    </a:lnTo>
                    <a:lnTo>
                      <a:pt x="624666" y="1397612"/>
                    </a:lnTo>
                    <a:lnTo>
                      <a:pt x="602447" y="1389036"/>
                    </a:lnTo>
                    <a:lnTo>
                      <a:pt x="621809" y="1380142"/>
                    </a:lnTo>
                    <a:lnTo>
                      <a:pt x="641171" y="1370613"/>
                    </a:lnTo>
                    <a:lnTo>
                      <a:pt x="660533" y="1360766"/>
                    </a:lnTo>
                    <a:lnTo>
                      <a:pt x="680848" y="1350284"/>
                    </a:lnTo>
                    <a:lnTo>
                      <a:pt x="701162" y="1339802"/>
                    </a:lnTo>
                    <a:lnTo>
                      <a:pt x="721476" y="1328685"/>
                    </a:lnTo>
                    <a:lnTo>
                      <a:pt x="742743" y="1317250"/>
                    </a:lnTo>
                    <a:lnTo>
                      <a:pt x="763692" y="1304862"/>
                    </a:lnTo>
                    <a:lnTo>
                      <a:pt x="785593" y="1292474"/>
                    </a:lnTo>
                    <a:lnTo>
                      <a:pt x="807177" y="1279769"/>
                    </a:lnTo>
                    <a:lnTo>
                      <a:pt x="829396" y="1266428"/>
                    </a:lnTo>
                    <a:lnTo>
                      <a:pt x="851932" y="1252452"/>
                    </a:lnTo>
                    <a:lnTo>
                      <a:pt x="874786" y="1238158"/>
                    </a:lnTo>
                    <a:lnTo>
                      <a:pt x="898274" y="1223547"/>
                    </a:lnTo>
                    <a:lnTo>
                      <a:pt x="921763" y="1208618"/>
                    </a:lnTo>
                    <a:lnTo>
                      <a:pt x="945569" y="1192736"/>
                    </a:lnTo>
                    <a:lnTo>
                      <a:pt x="964296" y="1180666"/>
                    </a:lnTo>
                    <a:lnTo>
                      <a:pt x="971279" y="1175584"/>
                    </a:lnTo>
                    <a:lnTo>
                      <a:pt x="977945" y="1170501"/>
                    </a:lnTo>
                    <a:lnTo>
                      <a:pt x="983975" y="1164784"/>
                    </a:lnTo>
                    <a:lnTo>
                      <a:pt x="989689" y="1158749"/>
                    </a:lnTo>
                    <a:lnTo>
                      <a:pt x="995085" y="1152714"/>
                    </a:lnTo>
                    <a:lnTo>
                      <a:pt x="999846" y="1146361"/>
                    </a:lnTo>
                    <a:lnTo>
                      <a:pt x="1004925" y="1139373"/>
                    </a:lnTo>
                    <a:lnTo>
                      <a:pt x="1009051" y="1132385"/>
                    </a:lnTo>
                    <a:lnTo>
                      <a:pt x="1012542" y="1125079"/>
                    </a:lnTo>
                    <a:lnTo>
                      <a:pt x="1015717" y="1117773"/>
                    </a:lnTo>
                    <a:lnTo>
                      <a:pt x="1018573" y="1110468"/>
                    </a:lnTo>
                    <a:lnTo>
                      <a:pt x="1021113" y="1102845"/>
                    </a:lnTo>
                    <a:lnTo>
                      <a:pt x="1023017" y="1095221"/>
                    </a:lnTo>
                    <a:lnTo>
                      <a:pt x="1024604" y="1086963"/>
                    </a:lnTo>
                    <a:lnTo>
                      <a:pt x="1025556" y="1079022"/>
                    </a:lnTo>
                    <a:lnTo>
                      <a:pt x="1026191" y="1071081"/>
                    </a:lnTo>
                    <a:lnTo>
                      <a:pt x="1026509" y="1065681"/>
                    </a:lnTo>
                    <a:lnTo>
                      <a:pt x="1026509" y="1060281"/>
                    </a:lnTo>
                    <a:lnTo>
                      <a:pt x="1026191" y="1054881"/>
                    </a:lnTo>
                    <a:lnTo>
                      <a:pt x="1025874" y="1049481"/>
                    </a:lnTo>
                    <a:lnTo>
                      <a:pt x="1025239" y="1044082"/>
                    </a:lnTo>
                    <a:lnTo>
                      <a:pt x="1024287" y="1038682"/>
                    </a:lnTo>
                    <a:lnTo>
                      <a:pt x="1023017" y="1032964"/>
                    </a:lnTo>
                    <a:lnTo>
                      <a:pt x="1021747" y="1027564"/>
                    </a:lnTo>
                    <a:lnTo>
                      <a:pt x="1020478" y="1022482"/>
                    </a:lnTo>
                    <a:lnTo>
                      <a:pt x="1018573" y="1017082"/>
                    </a:lnTo>
                    <a:lnTo>
                      <a:pt x="1016669" y="1012000"/>
                    </a:lnTo>
                    <a:lnTo>
                      <a:pt x="1014447" y="1006600"/>
                    </a:lnTo>
                    <a:lnTo>
                      <a:pt x="1011908" y="1001518"/>
                    </a:lnTo>
                    <a:lnTo>
                      <a:pt x="1009368" y="996436"/>
                    </a:lnTo>
                    <a:lnTo>
                      <a:pt x="1006512" y="991671"/>
                    </a:lnTo>
                    <a:lnTo>
                      <a:pt x="1003338" y="986589"/>
                    </a:lnTo>
                    <a:lnTo>
                      <a:pt x="997307" y="978648"/>
                    </a:lnTo>
                    <a:lnTo>
                      <a:pt x="991276" y="971025"/>
                    </a:lnTo>
                    <a:lnTo>
                      <a:pt x="984610" y="964355"/>
                    </a:lnTo>
                    <a:lnTo>
                      <a:pt x="977627" y="957684"/>
                    </a:lnTo>
                    <a:lnTo>
                      <a:pt x="970327" y="951967"/>
                    </a:lnTo>
                    <a:lnTo>
                      <a:pt x="962391" y="946567"/>
                    </a:lnTo>
                    <a:lnTo>
                      <a:pt x="954456" y="941802"/>
                    </a:lnTo>
                    <a:lnTo>
                      <a:pt x="945569" y="937673"/>
                    </a:lnTo>
                    <a:lnTo>
                      <a:pt x="938586" y="934497"/>
                    </a:lnTo>
                    <a:lnTo>
                      <a:pt x="931603" y="931956"/>
                    </a:lnTo>
                    <a:lnTo>
                      <a:pt x="924619" y="929732"/>
                    </a:lnTo>
                    <a:lnTo>
                      <a:pt x="917319" y="927826"/>
                    </a:lnTo>
                    <a:lnTo>
                      <a:pt x="909701" y="926238"/>
                    </a:lnTo>
                    <a:lnTo>
                      <a:pt x="902083" y="925285"/>
                    </a:lnTo>
                    <a:lnTo>
                      <a:pt x="894465" y="924650"/>
                    </a:lnTo>
                    <a:lnTo>
                      <a:pt x="886530" y="924332"/>
                    </a:lnTo>
                    <a:lnTo>
                      <a:pt x="877643" y="924650"/>
                    </a:lnTo>
                    <a:lnTo>
                      <a:pt x="868438" y="925603"/>
                    </a:lnTo>
                    <a:lnTo>
                      <a:pt x="859550" y="926873"/>
                    </a:lnTo>
                    <a:lnTo>
                      <a:pt x="850980" y="929097"/>
                    </a:lnTo>
                    <a:lnTo>
                      <a:pt x="842410" y="931638"/>
                    </a:lnTo>
                    <a:lnTo>
                      <a:pt x="833522" y="935132"/>
                    </a:lnTo>
                    <a:lnTo>
                      <a:pt x="825270" y="938626"/>
                    </a:lnTo>
                    <a:lnTo>
                      <a:pt x="817334" y="943073"/>
                    </a:lnTo>
                    <a:lnTo>
                      <a:pt x="813208" y="945296"/>
                    </a:lnTo>
                    <a:lnTo>
                      <a:pt x="809399" y="947520"/>
                    </a:lnTo>
                    <a:lnTo>
                      <a:pt x="776706" y="968802"/>
                    </a:lnTo>
                    <a:lnTo>
                      <a:pt x="744965" y="989766"/>
                    </a:lnTo>
                    <a:lnTo>
                      <a:pt x="713541" y="1009141"/>
                    </a:lnTo>
                    <a:lnTo>
                      <a:pt x="683069" y="1027882"/>
                    </a:lnTo>
                    <a:lnTo>
                      <a:pt x="653233" y="1045987"/>
                    </a:lnTo>
                    <a:lnTo>
                      <a:pt x="624031" y="1062505"/>
                    </a:lnTo>
                    <a:lnTo>
                      <a:pt x="595781" y="1078386"/>
                    </a:lnTo>
                    <a:lnTo>
                      <a:pt x="568167" y="1093633"/>
                    </a:lnTo>
                    <a:lnTo>
                      <a:pt x="540552" y="1078386"/>
                    </a:lnTo>
                    <a:lnTo>
                      <a:pt x="512302" y="1062505"/>
                    </a:lnTo>
                    <a:lnTo>
                      <a:pt x="482465" y="1045670"/>
                    </a:lnTo>
                    <a:lnTo>
                      <a:pt x="452311" y="1027564"/>
                    </a:lnTo>
                    <a:lnTo>
                      <a:pt x="421205" y="1008824"/>
                    </a:lnTo>
                    <a:lnTo>
                      <a:pt x="389781" y="989130"/>
                    </a:lnTo>
                    <a:lnTo>
                      <a:pt x="358040" y="968484"/>
                    </a:lnTo>
                    <a:lnTo>
                      <a:pt x="325664" y="947520"/>
                    </a:lnTo>
                    <a:lnTo>
                      <a:pt x="321538" y="945296"/>
                    </a:lnTo>
                    <a:lnTo>
                      <a:pt x="317412" y="943073"/>
                    </a:lnTo>
                    <a:lnTo>
                      <a:pt x="309476" y="938626"/>
                    </a:lnTo>
                    <a:lnTo>
                      <a:pt x="301224" y="934814"/>
                    </a:lnTo>
                    <a:lnTo>
                      <a:pt x="292971" y="931638"/>
                    </a:lnTo>
                    <a:lnTo>
                      <a:pt x="284083" y="929097"/>
                    </a:lnTo>
                    <a:lnTo>
                      <a:pt x="275196" y="926873"/>
                    </a:lnTo>
                    <a:lnTo>
                      <a:pt x="266308" y="925603"/>
                    </a:lnTo>
                    <a:lnTo>
                      <a:pt x="257421" y="924650"/>
                    </a:lnTo>
                    <a:lnTo>
                      <a:pt x="248216" y="924332"/>
                    </a:lnTo>
                    <a:lnTo>
                      <a:pt x="240598" y="924332"/>
                    </a:lnTo>
                    <a:lnTo>
                      <a:pt x="232980" y="925285"/>
                    </a:lnTo>
                    <a:lnTo>
                      <a:pt x="225045" y="926238"/>
                    </a:lnTo>
                    <a:lnTo>
                      <a:pt x="217744" y="927826"/>
                    </a:lnTo>
                    <a:lnTo>
                      <a:pt x="210444" y="929732"/>
                    </a:lnTo>
                    <a:lnTo>
                      <a:pt x="203144" y="931956"/>
                    </a:lnTo>
                    <a:lnTo>
                      <a:pt x="196160" y="934497"/>
                    </a:lnTo>
                    <a:lnTo>
                      <a:pt x="189495" y="937355"/>
                    </a:lnTo>
                    <a:lnTo>
                      <a:pt x="180925" y="941802"/>
                    </a:lnTo>
                    <a:lnTo>
                      <a:pt x="172355" y="946567"/>
                    </a:lnTo>
                    <a:lnTo>
                      <a:pt x="164737" y="951967"/>
                    </a:lnTo>
                    <a:lnTo>
                      <a:pt x="157119" y="957684"/>
                    </a:lnTo>
                    <a:lnTo>
                      <a:pt x="150136" y="964355"/>
                    </a:lnTo>
                    <a:lnTo>
                      <a:pt x="143470" y="971025"/>
                    </a:lnTo>
                    <a:lnTo>
                      <a:pt x="137439" y="978648"/>
                    </a:lnTo>
                    <a:lnTo>
                      <a:pt x="131726" y="986589"/>
                    </a:lnTo>
                    <a:lnTo>
                      <a:pt x="127917" y="992624"/>
                    </a:lnTo>
                    <a:lnTo>
                      <a:pt x="124425" y="998977"/>
                    </a:lnTo>
                    <a:lnTo>
                      <a:pt x="121569" y="1005330"/>
                    </a:lnTo>
                    <a:lnTo>
                      <a:pt x="118395" y="1011683"/>
                    </a:lnTo>
                    <a:lnTo>
                      <a:pt x="115855" y="1018035"/>
                    </a:lnTo>
                    <a:lnTo>
                      <a:pt x="113951" y="1024706"/>
                    </a:lnTo>
                    <a:lnTo>
                      <a:pt x="112046" y="1031058"/>
                    </a:lnTo>
                    <a:lnTo>
                      <a:pt x="110777" y="1038046"/>
                    </a:lnTo>
                    <a:lnTo>
                      <a:pt x="109507" y="1044717"/>
                    </a:lnTo>
                    <a:lnTo>
                      <a:pt x="108872" y="1051387"/>
                    </a:lnTo>
                    <a:lnTo>
                      <a:pt x="108555" y="1058375"/>
                    </a:lnTo>
                    <a:lnTo>
                      <a:pt x="108238" y="1065046"/>
                    </a:lnTo>
                    <a:lnTo>
                      <a:pt x="108555" y="1071716"/>
                    </a:lnTo>
                    <a:lnTo>
                      <a:pt x="109190" y="1078386"/>
                    </a:lnTo>
                    <a:lnTo>
                      <a:pt x="109825" y="1085057"/>
                    </a:lnTo>
                    <a:lnTo>
                      <a:pt x="111094" y="1091727"/>
                    </a:lnTo>
                    <a:lnTo>
                      <a:pt x="112364" y="1098398"/>
                    </a:lnTo>
                    <a:lnTo>
                      <a:pt x="114268" y="1104750"/>
                    </a:lnTo>
                    <a:lnTo>
                      <a:pt x="116490" y="1111103"/>
                    </a:lnTo>
                    <a:lnTo>
                      <a:pt x="118712" y="1117456"/>
                    </a:lnTo>
                    <a:lnTo>
                      <a:pt x="121886" y="1123491"/>
                    </a:lnTo>
                    <a:lnTo>
                      <a:pt x="124743" y="1129526"/>
                    </a:lnTo>
                    <a:lnTo>
                      <a:pt x="127917" y="1135561"/>
                    </a:lnTo>
                    <a:lnTo>
                      <a:pt x="131726" y="1141279"/>
                    </a:lnTo>
                    <a:lnTo>
                      <a:pt x="135535" y="1146996"/>
                    </a:lnTo>
                    <a:lnTo>
                      <a:pt x="139661" y="1152396"/>
                    </a:lnTo>
                    <a:lnTo>
                      <a:pt x="144105" y="1157796"/>
                    </a:lnTo>
                    <a:lnTo>
                      <a:pt x="148866" y="1162878"/>
                    </a:lnTo>
                    <a:lnTo>
                      <a:pt x="153945" y="1167643"/>
                    </a:lnTo>
                    <a:lnTo>
                      <a:pt x="159341" y="1172090"/>
                    </a:lnTo>
                    <a:lnTo>
                      <a:pt x="164737" y="1176536"/>
                    </a:lnTo>
                    <a:lnTo>
                      <a:pt x="170768" y="1180666"/>
                    </a:lnTo>
                    <a:lnTo>
                      <a:pt x="179972" y="1186383"/>
                    </a:lnTo>
                    <a:lnTo>
                      <a:pt x="189495" y="1192101"/>
                    </a:lnTo>
                    <a:lnTo>
                      <a:pt x="211714" y="1205759"/>
                    </a:lnTo>
                    <a:lnTo>
                      <a:pt x="222823" y="1212429"/>
                    </a:lnTo>
                    <a:lnTo>
                      <a:pt x="233615" y="1219100"/>
                    </a:lnTo>
                    <a:lnTo>
                      <a:pt x="235519" y="1220370"/>
                    </a:lnTo>
                    <a:lnTo>
                      <a:pt x="235202" y="1220370"/>
                    </a:lnTo>
                    <a:lnTo>
                      <a:pt x="239328" y="1222276"/>
                    </a:lnTo>
                    <a:lnTo>
                      <a:pt x="243772" y="1223864"/>
                    </a:lnTo>
                    <a:lnTo>
                      <a:pt x="246946" y="1224500"/>
                    </a:lnTo>
                    <a:lnTo>
                      <a:pt x="250755" y="1225453"/>
                    </a:lnTo>
                    <a:lnTo>
                      <a:pt x="254882" y="1226088"/>
                    </a:lnTo>
                    <a:lnTo>
                      <a:pt x="259960" y="1226406"/>
                    </a:lnTo>
                    <a:lnTo>
                      <a:pt x="265674" y="1227041"/>
                    </a:lnTo>
                    <a:lnTo>
                      <a:pt x="272022" y="1227041"/>
                    </a:lnTo>
                    <a:lnTo>
                      <a:pt x="279005" y="1227041"/>
                    </a:lnTo>
                    <a:lnTo>
                      <a:pt x="286940" y="1226406"/>
                    </a:lnTo>
                    <a:lnTo>
                      <a:pt x="295510" y="1225770"/>
                    </a:lnTo>
                    <a:lnTo>
                      <a:pt x="304398" y="1224500"/>
                    </a:lnTo>
                    <a:lnTo>
                      <a:pt x="314237" y="1222912"/>
                    </a:lnTo>
                    <a:lnTo>
                      <a:pt x="324712" y="1221006"/>
                    </a:lnTo>
                    <a:lnTo>
                      <a:pt x="335821" y="1218782"/>
                    </a:lnTo>
                    <a:lnTo>
                      <a:pt x="347883" y="1215923"/>
                    </a:lnTo>
                    <a:lnTo>
                      <a:pt x="360262" y="1212747"/>
                    </a:lnTo>
                    <a:lnTo>
                      <a:pt x="373276" y="1208935"/>
                    </a:lnTo>
                    <a:lnTo>
                      <a:pt x="386925" y="1204489"/>
                    </a:lnTo>
                    <a:lnTo>
                      <a:pt x="401843" y="1199406"/>
                    </a:lnTo>
                    <a:lnTo>
                      <a:pt x="416761" y="1194006"/>
                    </a:lnTo>
                    <a:lnTo>
                      <a:pt x="432314" y="1187971"/>
                    </a:lnTo>
                    <a:lnTo>
                      <a:pt x="448502" y="1181619"/>
                    </a:lnTo>
                    <a:lnTo>
                      <a:pt x="465643" y="1174313"/>
                    </a:lnTo>
                    <a:lnTo>
                      <a:pt x="483418" y="1166690"/>
                    </a:lnTo>
                    <a:lnTo>
                      <a:pt x="501510" y="1158431"/>
                    </a:lnTo>
                    <a:lnTo>
                      <a:pt x="520555" y="1149220"/>
                    </a:lnTo>
                    <a:lnTo>
                      <a:pt x="539917" y="1139373"/>
                    </a:lnTo>
                    <a:lnTo>
                      <a:pt x="559914" y="1129208"/>
                    </a:lnTo>
                    <a:lnTo>
                      <a:pt x="581180" y="1118409"/>
                    </a:lnTo>
                    <a:lnTo>
                      <a:pt x="602447" y="1106974"/>
                    </a:lnTo>
                    <a:lnTo>
                      <a:pt x="624666" y="1094586"/>
                    </a:lnTo>
                    <a:lnTo>
                      <a:pt x="647202" y="1081563"/>
                    </a:lnTo>
                    <a:lnTo>
                      <a:pt x="670690" y="1067904"/>
                    </a:lnTo>
                    <a:lnTo>
                      <a:pt x="694814" y="1053611"/>
                    </a:lnTo>
                    <a:lnTo>
                      <a:pt x="719254" y="1038682"/>
                    </a:lnTo>
                    <a:lnTo>
                      <a:pt x="744965" y="1022482"/>
                    </a:lnTo>
                    <a:lnTo>
                      <a:pt x="770675" y="1006283"/>
                    </a:lnTo>
                    <a:lnTo>
                      <a:pt x="797655" y="989130"/>
                    </a:lnTo>
                    <a:lnTo>
                      <a:pt x="824635" y="970707"/>
                    </a:lnTo>
                    <a:lnTo>
                      <a:pt x="830348" y="967213"/>
                    </a:lnTo>
                    <a:lnTo>
                      <a:pt x="836062" y="964355"/>
                    </a:lnTo>
                    <a:lnTo>
                      <a:pt x="843045" y="961178"/>
                    </a:lnTo>
                    <a:lnTo>
                      <a:pt x="849710" y="958319"/>
                    </a:lnTo>
                    <a:lnTo>
                      <a:pt x="856693" y="956414"/>
                    </a:lnTo>
                    <a:lnTo>
                      <a:pt x="863677" y="954508"/>
                    </a:lnTo>
                    <a:lnTo>
                      <a:pt x="870660" y="953237"/>
                    </a:lnTo>
                    <a:lnTo>
                      <a:pt x="877960" y="952602"/>
                    </a:lnTo>
                    <a:lnTo>
                      <a:pt x="884943" y="952284"/>
                    </a:lnTo>
                    <a:lnTo>
                      <a:pt x="891926" y="952284"/>
                    </a:lnTo>
                    <a:lnTo>
                      <a:pt x="899227" y="952920"/>
                    </a:lnTo>
                    <a:lnTo>
                      <a:pt x="906210" y="953873"/>
                    </a:lnTo>
                    <a:lnTo>
                      <a:pt x="913193" y="955461"/>
                    </a:lnTo>
                    <a:lnTo>
                      <a:pt x="919858" y="957367"/>
                    </a:lnTo>
                    <a:lnTo>
                      <a:pt x="926524" y="959590"/>
                    </a:lnTo>
                    <a:lnTo>
                      <a:pt x="933190" y="962131"/>
                    </a:lnTo>
                    <a:lnTo>
                      <a:pt x="939538" y="965307"/>
                    </a:lnTo>
                    <a:lnTo>
                      <a:pt x="945569" y="968802"/>
                    </a:lnTo>
                    <a:lnTo>
                      <a:pt x="950647" y="972296"/>
                    </a:lnTo>
                    <a:lnTo>
                      <a:pt x="955408" y="975472"/>
                    </a:lnTo>
                    <a:lnTo>
                      <a:pt x="960170" y="979601"/>
                    </a:lnTo>
                    <a:lnTo>
                      <a:pt x="964296" y="983730"/>
                    </a:lnTo>
                    <a:lnTo>
                      <a:pt x="968740" y="987860"/>
                    </a:lnTo>
                    <a:lnTo>
                      <a:pt x="972549" y="992307"/>
                    </a:lnTo>
                    <a:lnTo>
                      <a:pt x="976358" y="997071"/>
                    </a:lnTo>
                    <a:lnTo>
                      <a:pt x="979849" y="1002153"/>
                    </a:lnTo>
                    <a:lnTo>
                      <a:pt x="983658" y="1008189"/>
                    </a:lnTo>
                    <a:lnTo>
                      <a:pt x="986832" y="1014224"/>
                    </a:lnTo>
                    <a:lnTo>
                      <a:pt x="989689" y="1020259"/>
                    </a:lnTo>
                    <a:lnTo>
                      <a:pt x="992228" y="1026612"/>
                    </a:lnTo>
                    <a:lnTo>
                      <a:pt x="994133" y="1032964"/>
                    </a:lnTo>
                    <a:lnTo>
                      <a:pt x="995720" y="1039635"/>
                    </a:lnTo>
                    <a:lnTo>
                      <a:pt x="996989" y="1046305"/>
                    </a:lnTo>
                    <a:lnTo>
                      <a:pt x="997942" y="1052658"/>
                    </a:lnTo>
                    <a:lnTo>
                      <a:pt x="998259" y="1059328"/>
                    </a:lnTo>
                    <a:lnTo>
                      <a:pt x="998576" y="1065999"/>
                    </a:lnTo>
                    <a:lnTo>
                      <a:pt x="998259" y="1072351"/>
                    </a:lnTo>
                    <a:lnTo>
                      <a:pt x="997624" y="1079022"/>
                    </a:lnTo>
                    <a:lnTo>
                      <a:pt x="996354" y="1085374"/>
                    </a:lnTo>
                    <a:lnTo>
                      <a:pt x="995085" y="1092045"/>
                    </a:lnTo>
                    <a:lnTo>
                      <a:pt x="993180" y="1098398"/>
                    </a:lnTo>
                    <a:lnTo>
                      <a:pt x="990958" y="1104433"/>
                    </a:lnTo>
                    <a:lnTo>
                      <a:pt x="987784" y="1112056"/>
                    </a:lnTo>
                    <a:lnTo>
                      <a:pt x="983975" y="1119679"/>
                    </a:lnTo>
                    <a:lnTo>
                      <a:pt x="979532" y="1126667"/>
                    </a:lnTo>
                    <a:lnTo>
                      <a:pt x="974453" y="1133655"/>
                    </a:lnTo>
                    <a:lnTo>
                      <a:pt x="968740" y="1140008"/>
                    </a:lnTo>
                    <a:lnTo>
                      <a:pt x="962709" y="1146361"/>
                    </a:lnTo>
                    <a:lnTo>
                      <a:pt x="956043" y="1152078"/>
                    </a:lnTo>
                    <a:lnTo>
                      <a:pt x="949060" y="1157478"/>
                    </a:lnTo>
                    <a:lnTo>
                      <a:pt x="945569" y="1159384"/>
                    </a:lnTo>
                    <a:lnTo>
                      <a:pt x="910971" y="1181936"/>
                    </a:lnTo>
                    <a:lnTo>
                      <a:pt x="876056" y="1204489"/>
                    </a:lnTo>
                    <a:lnTo>
                      <a:pt x="842093" y="1225770"/>
                    </a:lnTo>
                    <a:lnTo>
                      <a:pt x="804003" y="1248958"/>
                    </a:lnTo>
                    <a:lnTo>
                      <a:pt x="766549" y="1271192"/>
                    </a:lnTo>
                    <a:lnTo>
                      <a:pt x="730999" y="1291521"/>
                    </a:lnTo>
                    <a:lnTo>
                      <a:pt x="696083" y="1310579"/>
                    </a:lnTo>
                    <a:lnTo>
                      <a:pt x="662120" y="1328685"/>
                    </a:lnTo>
                    <a:lnTo>
                      <a:pt x="629744" y="1344884"/>
                    </a:lnTo>
                    <a:lnTo>
                      <a:pt x="598003" y="1360131"/>
                    </a:lnTo>
                    <a:lnTo>
                      <a:pt x="567532" y="1374107"/>
                    </a:lnTo>
                    <a:lnTo>
                      <a:pt x="553883" y="1380142"/>
                    </a:lnTo>
                    <a:lnTo>
                      <a:pt x="532299" y="1389036"/>
                    </a:lnTo>
                    <a:lnTo>
                      <a:pt x="510398" y="1397612"/>
                    </a:lnTo>
                    <a:lnTo>
                      <a:pt x="488814" y="1405871"/>
                    </a:lnTo>
                    <a:lnTo>
                      <a:pt x="473895" y="1410953"/>
                    </a:lnTo>
                    <a:lnTo>
                      <a:pt x="458977" y="1416035"/>
                    </a:lnTo>
                    <a:lnTo>
                      <a:pt x="444376" y="1420800"/>
                    </a:lnTo>
                    <a:lnTo>
                      <a:pt x="430093" y="1425564"/>
                    </a:lnTo>
                    <a:lnTo>
                      <a:pt x="415809" y="1429376"/>
                    </a:lnTo>
                    <a:lnTo>
                      <a:pt x="401843" y="1433188"/>
                    </a:lnTo>
                    <a:lnTo>
                      <a:pt x="387877" y="1436364"/>
                    </a:lnTo>
                    <a:lnTo>
                      <a:pt x="374546" y="1439540"/>
                    </a:lnTo>
                    <a:lnTo>
                      <a:pt x="361214" y="1442081"/>
                    </a:lnTo>
                    <a:lnTo>
                      <a:pt x="348200" y="1444305"/>
                    </a:lnTo>
                    <a:lnTo>
                      <a:pt x="334869" y="1446211"/>
                    </a:lnTo>
                    <a:lnTo>
                      <a:pt x="321855" y="1447799"/>
                    </a:lnTo>
                    <a:lnTo>
                      <a:pt x="309476" y="1449069"/>
                    </a:lnTo>
                    <a:lnTo>
                      <a:pt x="296780" y="1450022"/>
                    </a:lnTo>
                    <a:lnTo>
                      <a:pt x="284083" y="1450658"/>
                    </a:lnTo>
                    <a:lnTo>
                      <a:pt x="272022" y="1450975"/>
                    </a:lnTo>
                    <a:lnTo>
                      <a:pt x="255834" y="1450658"/>
                    </a:lnTo>
                    <a:lnTo>
                      <a:pt x="239646" y="1449387"/>
                    </a:lnTo>
                    <a:lnTo>
                      <a:pt x="223458" y="1447481"/>
                    </a:lnTo>
                    <a:lnTo>
                      <a:pt x="207905" y="1444940"/>
                    </a:lnTo>
                    <a:lnTo>
                      <a:pt x="198700" y="1443034"/>
                    </a:lnTo>
                    <a:lnTo>
                      <a:pt x="189495" y="1440811"/>
                    </a:lnTo>
                    <a:lnTo>
                      <a:pt x="180607" y="1438587"/>
                    </a:lnTo>
                    <a:lnTo>
                      <a:pt x="172037" y="1436046"/>
                    </a:lnTo>
                    <a:lnTo>
                      <a:pt x="163467" y="1433188"/>
                    </a:lnTo>
                    <a:lnTo>
                      <a:pt x="155214" y="1430011"/>
                    </a:lnTo>
                    <a:lnTo>
                      <a:pt x="146327" y="1426199"/>
                    </a:lnTo>
                    <a:lnTo>
                      <a:pt x="138074" y="1421753"/>
                    </a:lnTo>
                    <a:lnTo>
                      <a:pt x="129504" y="1417623"/>
                    </a:lnTo>
                    <a:lnTo>
                      <a:pt x="121251" y="1412859"/>
                    </a:lnTo>
                    <a:lnTo>
                      <a:pt x="112681" y="1407777"/>
                    </a:lnTo>
                    <a:lnTo>
                      <a:pt x="104746" y="1402059"/>
                    </a:lnTo>
                    <a:lnTo>
                      <a:pt x="97128" y="1396342"/>
                    </a:lnTo>
                    <a:lnTo>
                      <a:pt x="89510" y="1390306"/>
                    </a:lnTo>
                    <a:lnTo>
                      <a:pt x="82210" y="1383954"/>
                    </a:lnTo>
                    <a:lnTo>
                      <a:pt x="75227" y="1377283"/>
                    </a:lnTo>
                    <a:lnTo>
                      <a:pt x="68879" y="1370613"/>
                    </a:lnTo>
                    <a:lnTo>
                      <a:pt x="62213" y="1362990"/>
                    </a:lnTo>
                    <a:lnTo>
                      <a:pt x="57769" y="1357590"/>
                    </a:lnTo>
                    <a:lnTo>
                      <a:pt x="53643" y="1352190"/>
                    </a:lnTo>
                    <a:lnTo>
                      <a:pt x="45707" y="1341073"/>
                    </a:lnTo>
                    <a:lnTo>
                      <a:pt x="38407" y="1329638"/>
                    </a:lnTo>
                    <a:lnTo>
                      <a:pt x="32059" y="1317885"/>
                    </a:lnTo>
                    <a:lnTo>
                      <a:pt x="26345" y="1306133"/>
                    </a:lnTo>
                    <a:lnTo>
                      <a:pt x="21267" y="1294062"/>
                    </a:lnTo>
                    <a:lnTo>
                      <a:pt x="16823" y="1282310"/>
                    </a:lnTo>
                    <a:lnTo>
                      <a:pt x="13014" y="1270239"/>
                    </a:lnTo>
                    <a:lnTo>
                      <a:pt x="9523" y="1258169"/>
                    </a:lnTo>
                    <a:lnTo>
                      <a:pt x="6666" y="1245781"/>
                    </a:lnTo>
                    <a:lnTo>
                      <a:pt x="4444" y="1233711"/>
                    </a:lnTo>
                    <a:lnTo>
                      <a:pt x="2857" y="1221641"/>
                    </a:lnTo>
                    <a:lnTo>
                      <a:pt x="1587" y="1209888"/>
                    </a:lnTo>
                    <a:lnTo>
                      <a:pt x="635" y="1197501"/>
                    </a:lnTo>
                    <a:lnTo>
                      <a:pt x="0" y="1185748"/>
                    </a:lnTo>
                    <a:lnTo>
                      <a:pt x="0" y="1174313"/>
                    </a:lnTo>
                    <a:lnTo>
                      <a:pt x="0" y="1161925"/>
                    </a:lnTo>
                    <a:lnTo>
                      <a:pt x="635" y="1149537"/>
                    </a:lnTo>
                    <a:lnTo>
                      <a:pt x="1587" y="1136832"/>
                    </a:lnTo>
                    <a:lnTo>
                      <a:pt x="2540" y="1124444"/>
                    </a:lnTo>
                    <a:lnTo>
                      <a:pt x="4127" y="1112374"/>
                    </a:lnTo>
                    <a:lnTo>
                      <a:pt x="6031" y="1100303"/>
                    </a:lnTo>
                    <a:lnTo>
                      <a:pt x="7936" y="1087916"/>
                    </a:lnTo>
                    <a:lnTo>
                      <a:pt x="10792" y="1075845"/>
                    </a:lnTo>
                    <a:lnTo>
                      <a:pt x="13332" y="1064093"/>
                    </a:lnTo>
                    <a:lnTo>
                      <a:pt x="16188" y="1052340"/>
                    </a:lnTo>
                    <a:lnTo>
                      <a:pt x="19362" y="1040588"/>
                    </a:lnTo>
                    <a:lnTo>
                      <a:pt x="22536" y="1028517"/>
                    </a:lnTo>
                    <a:lnTo>
                      <a:pt x="26028" y="1017082"/>
                    </a:lnTo>
                    <a:lnTo>
                      <a:pt x="29837" y="1005647"/>
                    </a:lnTo>
                    <a:lnTo>
                      <a:pt x="33646" y="994213"/>
                    </a:lnTo>
                    <a:lnTo>
                      <a:pt x="37772" y="983095"/>
                    </a:lnTo>
                    <a:lnTo>
                      <a:pt x="41899" y="971660"/>
                    </a:lnTo>
                    <a:lnTo>
                      <a:pt x="46342" y="960543"/>
                    </a:lnTo>
                    <a:lnTo>
                      <a:pt x="51103" y="949743"/>
                    </a:lnTo>
                    <a:lnTo>
                      <a:pt x="55865" y="938944"/>
                    </a:lnTo>
                    <a:lnTo>
                      <a:pt x="60626" y="928462"/>
                    </a:lnTo>
                    <a:lnTo>
                      <a:pt x="66022" y="917662"/>
                    </a:lnTo>
                    <a:lnTo>
                      <a:pt x="71418" y="907497"/>
                    </a:lnTo>
                    <a:lnTo>
                      <a:pt x="76814" y="897333"/>
                    </a:lnTo>
                    <a:lnTo>
                      <a:pt x="82210" y="887169"/>
                    </a:lnTo>
                    <a:lnTo>
                      <a:pt x="87923" y="877640"/>
                    </a:lnTo>
                    <a:lnTo>
                      <a:pt x="93954" y="867475"/>
                    </a:lnTo>
                    <a:lnTo>
                      <a:pt x="99985" y="857946"/>
                    </a:lnTo>
                    <a:lnTo>
                      <a:pt x="106016" y="848735"/>
                    </a:lnTo>
                    <a:lnTo>
                      <a:pt x="112364" y="839841"/>
                    </a:lnTo>
                    <a:lnTo>
                      <a:pt x="119030" y="830947"/>
                    </a:lnTo>
                    <a:lnTo>
                      <a:pt x="125695" y="822053"/>
                    </a:lnTo>
                    <a:lnTo>
                      <a:pt x="135217" y="810618"/>
                    </a:lnTo>
                    <a:lnTo>
                      <a:pt x="144422" y="799818"/>
                    </a:lnTo>
                    <a:lnTo>
                      <a:pt x="154580" y="789019"/>
                    </a:lnTo>
                    <a:lnTo>
                      <a:pt x="165054" y="778854"/>
                    </a:lnTo>
                    <a:lnTo>
                      <a:pt x="170450" y="774090"/>
                    </a:lnTo>
                    <a:lnTo>
                      <a:pt x="176481" y="769325"/>
                    </a:lnTo>
                    <a:lnTo>
                      <a:pt x="182194" y="764561"/>
                    </a:lnTo>
                    <a:lnTo>
                      <a:pt x="188225" y="759796"/>
                    </a:lnTo>
                    <a:lnTo>
                      <a:pt x="194573" y="755031"/>
                    </a:lnTo>
                    <a:lnTo>
                      <a:pt x="200922" y="750902"/>
                    </a:lnTo>
                    <a:lnTo>
                      <a:pt x="207587" y="746455"/>
                    </a:lnTo>
                    <a:lnTo>
                      <a:pt x="214570" y="742326"/>
                    </a:lnTo>
                    <a:lnTo>
                      <a:pt x="223775" y="737879"/>
                    </a:lnTo>
                    <a:lnTo>
                      <a:pt x="233932" y="733432"/>
                    </a:lnTo>
                    <a:lnTo>
                      <a:pt x="244407" y="729303"/>
                    </a:lnTo>
                    <a:lnTo>
                      <a:pt x="250120" y="727715"/>
                    </a:lnTo>
                    <a:lnTo>
                      <a:pt x="255516" y="726126"/>
                    </a:lnTo>
                    <a:lnTo>
                      <a:pt x="260595" y="724221"/>
                    </a:lnTo>
                    <a:lnTo>
                      <a:pt x="265356" y="722315"/>
                    </a:lnTo>
                    <a:lnTo>
                      <a:pt x="270435" y="721044"/>
                    </a:lnTo>
                    <a:lnTo>
                      <a:pt x="275513" y="719774"/>
                    </a:lnTo>
                    <a:lnTo>
                      <a:pt x="280909" y="718821"/>
                    </a:lnTo>
                    <a:lnTo>
                      <a:pt x="286623" y="718186"/>
                    </a:lnTo>
                    <a:lnTo>
                      <a:pt x="292019" y="717868"/>
                    </a:lnTo>
                    <a:lnTo>
                      <a:pt x="297415" y="717550"/>
                    </a:lnTo>
                    <a:close/>
                    <a:moveTo>
                      <a:pt x="560713" y="0"/>
                    </a:moveTo>
                    <a:lnTo>
                      <a:pt x="568642" y="0"/>
                    </a:lnTo>
                    <a:lnTo>
                      <a:pt x="576572" y="0"/>
                    </a:lnTo>
                    <a:lnTo>
                      <a:pt x="584184" y="317"/>
                    </a:lnTo>
                    <a:lnTo>
                      <a:pt x="592114" y="951"/>
                    </a:lnTo>
                    <a:lnTo>
                      <a:pt x="600043" y="1586"/>
                    </a:lnTo>
                    <a:lnTo>
                      <a:pt x="607973" y="2537"/>
                    </a:lnTo>
                    <a:lnTo>
                      <a:pt x="615585" y="3489"/>
                    </a:lnTo>
                    <a:lnTo>
                      <a:pt x="623832" y="5075"/>
                    </a:lnTo>
                    <a:lnTo>
                      <a:pt x="631761" y="6343"/>
                    </a:lnTo>
                    <a:lnTo>
                      <a:pt x="639691" y="8247"/>
                    </a:lnTo>
                    <a:lnTo>
                      <a:pt x="647620" y="10150"/>
                    </a:lnTo>
                    <a:lnTo>
                      <a:pt x="655232" y="12370"/>
                    </a:lnTo>
                    <a:lnTo>
                      <a:pt x="662845" y="14590"/>
                    </a:lnTo>
                    <a:lnTo>
                      <a:pt x="670457" y="17128"/>
                    </a:lnTo>
                    <a:lnTo>
                      <a:pt x="678069" y="19665"/>
                    </a:lnTo>
                    <a:lnTo>
                      <a:pt x="685365" y="22520"/>
                    </a:lnTo>
                    <a:lnTo>
                      <a:pt x="692660" y="25374"/>
                    </a:lnTo>
                    <a:lnTo>
                      <a:pt x="699955" y="28546"/>
                    </a:lnTo>
                    <a:lnTo>
                      <a:pt x="706933" y="32035"/>
                    </a:lnTo>
                    <a:lnTo>
                      <a:pt x="713911" y="35524"/>
                    </a:lnTo>
                    <a:lnTo>
                      <a:pt x="720571" y="39013"/>
                    </a:lnTo>
                    <a:lnTo>
                      <a:pt x="727549" y="43453"/>
                    </a:lnTo>
                    <a:lnTo>
                      <a:pt x="740554" y="51383"/>
                    </a:lnTo>
                    <a:lnTo>
                      <a:pt x="753241" y="59947"/>
                    </a:lnTo>
                    <a:lnTo>
                      <a:pt x="765294" y="69145"/>
                    </a:lnTo>
                    <a:lnTo>
                      <a:pt x="776712" y="78978"/>
                    </a:lnTo>
                    <a:lnTo>
                      <a:pt x="788131" y="89445"/>
                    </a:lnTo>
                    <a:lnTo>
                      <a:pt x="798598" y="100546"/>
                    </a:lnTo>
                    <a:lnTo>
                      <a:pt x="808747" y="111647"/>
                    </a:lnTo>
                    <a:lnTo>
                      <a:pt x="817946" y="123383"/>
                    </a:lnTo>
                    <a:lnTo>
                      <a:pt x="826827" y="135753"/>
                    </a:lnTo>
                    <a:lnTo>
                      <a:pt x="835073" y="148123"/>
                    </a:lnTo>
                    <a:lnTo>
                      <a:pt x="843003" y="161444"/>
                    </a:lnTo>
                    <a:lnTo>
                      <a:pt x="849981" y="174766"/>
                    </a:lnTo>
                    <a:lnTo>
                      <a:pt x="856324" y="188405"/>
                    </a:lnTo>
                    <a:lnTo>
                      <a:pt x="862034" y="202043"/>
                    </a:lnTo>
                    <a:lnTo>
                      <a:pt x="867108" y="216634"/>
                    </a:lnTo>
                    <a:lnTo>
                      <a:pt x="871549" y="231224"/>
                    </a:lnTo>
                    <a:lnTo>
                      <a:pt x="875038" y="245814"/>
                    </a:lnTo>
                    <a:lnTo>
                      <a:pt x="878210" y="261039"/>
                    </a:lnTo>
                    <a:lnTo>
                      <a:pt x="880430" y="276263"/>
                    </a:lnTo>
                    <a:lnTo>
                      <a:pt x="881699" y="291488"/>
                    </a:lnTo>
                    <a:lnTo>
                      <a:pt x="882333" y="299100"/>
                    </a:lnTo>
                    <a:lnTo>
                      <a:pt x="882650" y="306713"/>
                    </a:lnTo>
                    <a:lnTo>
                      <a:pt x="882650" y="314642"/>
                    </a:lnTo>
                    <a:lnTo>
                      <a:pt x="882650" y="322572"/>
                    </a:lnTo>
                    <a:lnTo>
                      <a:pt x="882333" y="330501"/>
                    </a:lnTo>
                    <a:lnTo>
                      <a:pt x="881699" y="338113"/>
                    </a:lnTo>
                    <a:lnTo>
                      <a:pt x="881064" y="346043"/>
                    </a:lnTo>
                    <a:lnTo>
                      <a:pt x="880113" y="353972"/>
                    </a:lnTo>
                    <a:lnTo>
                      <a:pt x="879161" y="361902"/>
                    </a:lnTo>
                    <a:lnTo>
                      <a:pt x="877575" y="369831"/>
                    </a:lnTo>
                    <a:lnTo>
                      <a:pt x="876307" y="377761"/>
                    </a:lnTo>
                    <a:lnTo>
                      <a:pt x="874404" y="385690"/>
                    </a:lnTo>
                    <a:lnTo>
                      <a:pt x="872500" y="393620"/>
                    </a:lnTo>
                    <a:lnTo>
                      <a:pt x="870280" y="401232"/>
                    </a:lnTo>
                    <a:lnTo>
                      <a:pt x="868060" y="408844"/>
                    </a:lnTo>
                    <a:lnTo>
                      <a:pt x="865523" y="416457"/>
                    </a:lnTo>
                    <a:lnTo>
                      <a:pt x="862985" y="424069"/>
                    </a:lnTo>
                    <a:lnTo>
                      <a:pt x="860130" y="431681"/>
                    </a:lnTo>
                    <a:lnTo>
                      <a:pt x="857276" y="438976"/>
                    </a:lnTo>
                    <a:lnTo>
                      <a:pt x="854104" y="445954"/>
                    </a:lnTo>
                    <a:lnTo>
                      <a:pt x="850615" y="452932"/>
                    </a:lnTo>
                    <a:lnTo>
                      <a:pt x="847126" y="459910"/>
                    </a:lnTo>
                    <a:lnTo>
                      <a:pt x="843637" y="466571"/>
                    </a:lnTo>
                    <a:lnTo>
                      <a:pt x="839831" y="473549"/>
                    </a:lnTo>
                    <a:lnTo>
                      <a:pt x="831267" y="486871"/>
                    </a:lnTo>
                    <a:lnTo>
                      <a:pt x="822703" y="499241"/>
                    </a:lnTo>
                    <a:lnTo>
                      <a:pt x="813505" y="511293"/>
                    </a:lnTo>
                    <a:lnTo>
                      <a:pt x="803672" y="523029"/>
                    </a:lnTo>
                    <a:lnTo>
                      <a:pt x="793206" y="534130"/>
                    </a:lnTo>
                    <a:lnTo>
                      <a:pt x="782104" y="544914"/>
                    </a:lnTo>
                    <a:lnTo>
                      <a:pt x="771003" y="554747"/>
                    </a:lnTo>
                    <a:lnTo>
                      <a:pt x="759267" y="564262"/>
                    </a:lnTo>
                    <a:lnTo>
                      <a:pt x="747215" y="573143"/>
                    </a:lnTo>
                    <a:lnTo>
                      <a:pt x="734527" y="581073"/>
                    </a:lnTo>
                    <a:lnTo>
                      <a:pt x="721206" y="588685"/>
                    </a:lnTo>
                    <a:lnTo>
                      <a:pt x="707884" y="596297"/>
                    </a:lnTo>
                    <a:lnTo>
                      <a:pt x="694563" y="602641"/>
                    </a:lnTo>
                    <a:lnTo>
                      <a:pt x="680607" y="608350"/>
                    </a:lnTo>
                    <a:lnTo>
                      <a:pt x="666017" y="613108"/>
                    </a:lnTo>
                    <a:lnTo>
                      <a:pt x="651426" y="617548"/>
                    </a:lnTo>
                    <a:lnTo>
                      <a:pt x="636836" y="621355"/>
                    </a:lnTo>
                    <a:lnTo>
                      <a:pt x="621929" y="624209"/>
                    </a:lnTo>
                    <a:lnTo>
                      <a:pt x="606387" y="626430"/>
                    </a:lnTo>
                    <a:lnTo>
                      <a:pt x="591162" y="628015"/>
                    </a:lnTo>
                    <a:lnTo>
                      <a:pt x="583550" y="628333"/>
                    </a:lnTo>
                    <a:lnTo>
                      <a:pt x="575938" y="628650"/>
                    </a:lnTo>
                    <a:lnTo>
                      <a:pt x="568008" y="628650"/>
                    </a:lnTo>
                    <a:lnTo>
                      <a:pt x="560079" y="628650"/>
                    </a:lnTo>
                    <a:lnTo>
                      <a:pt x="552149" y="628333"/>
                    </a:lnTo>
                    <a:lnTo>
                      <a:pt x="544537" y="628015"/>
                    </a:lnTo>
                    <a:lnTo>
                      <a:pt x="536607" y="627064"/>
                    </a:lnTo>
                    <a:lnTo>
                      <a:pt x="528678" y="626112"/>
                    </a:lnTo>
                    <a:lnTo>
                      <a:pt x="520748" y="625161"/>
                    </a:lnTo>
                    <a:lnTo>
                      <a:pt x="513136" y="623892"/>
                    </a:lnTo>
                    <a:lnTo>
                      <a:pt x="504889" y="622306"/>
                    </a:lnTo>
                    <a:lnTo>
                      <a:pt x="496960" y="620720"/>
                    </a:lnTo>
                    <a:lnTo>
                      <a:pt x="489030" y="618500"/>
                    </a:lnTo>
                    <a:lnTo>
                      <a:pt x="481418" y="616597"/>
                    </a:lnTo>
                    <a:lnTo>
                      <a:pt x="473806" y="614377"/>
                    </a:lnTo>
                    <a:lnTo>
                      <a:pt x="466193" y="611839"/>
                    </a:lnTo>
                    <a:lnTo>
                      <a:pt x="458581" y="608985"/>
                    </a:lnTo>
                    <a:lnTo>
                      <a:pt x="450969" y="606130"/>
                    </a:lnTo>
                    <a:lnTo>
                      <a:pt x="443674" y="603275"/>
                    </a:lnTo>
                    <a:lnTo>
                      <a:pt x="436696" y="600104"/>
                    </a:lnTo>
                    <a:lnTo>
                      <a:pt x="429718" y="596615"/>
                    </a:lnTo>
                    <a:lnTo>
                      <a:pt x="422740" y="593126"/>
                    </a:lnTo>
                    <a:lnTo>
                      <a:pt x="416079" y="589320"/>
                    </a:lnTo>
                    <a:lnTo>
                      <a:pt x="409101" y="585513"/>
                    </a:lnTo>
                    <a:lnTo>
                      <a:pt x="395780" y="577267"/>
                    </a:lnTo>
                    <a:lnTo>
                      <a:pt x="383410" y="568703"/>
                    </a:lnTo>
                    <a:lnTo>
                      <a:pt x="371357" y="559505"/>
                    </a:lnTo>
                    <a:lnTo>
                      <a:pt x="359621" y="549672"/>
                    </a:lnTo>
                    <a:lnTo>
                      <a:pt x="348837" y="539522"/>
                    </a:lnTo>
                    <a:lnTo>
                      <a:pt x="337736" y="528421"/>
                    </a:lnTo>
                    <a:lnTo>
                      <a:pt x="327903" y="517003"/>
                    </a:lnTo>
                    <a:lnTo>
                      <a:pt x="318388" y="505267"/>
                    </a:lnTo>
                    <a:lnTo>
                      <a:pt x="309824" y="493214"/>
                    </a:lnTo>
                    <a:lnTo>
                      <a:pt x="301577" y="480210"/>
                    </a:lnTo>
                    <a:lnTo>
                      <a:pt x="293965" y="467523"/>
                    </a:lnTo>
                    <a:lnTo>
                      <a:pt x="286987" y="454201"/>
                    </a:lnTo>
                    <a:lnTo>
                      <a:pt x="280009" y="440562"/>
                    </a:lnTo>
                    <a:lnTo>
                      <a:pt x="274300" y="426606"/>
                    </a:lnTo>
                    <a:lnTo>
                      <a:pt x="269542" y="412016"/>
                    </a:lnTo>
                    <a:lnTo>
                      <a:pt x="265102" y="397743"/>
                    </a:lnTo>
                    <a:lnTo>
                      <a:pt x="261295" y="382836"/>
                    </a:lnTo>
                    <a:lnTo>
                      <a:pt x="258441" y="367611"/>
                    </a:lnTo>
                    <a:lnTo>
                      <a:pt x="256221" y="352704"/>
                    </a:lnTo>
                    <a:lnTo>
                      <a:pt x="254635" y="337479"/>
                    </a:lnTo>
                    <a:lnTo>
                      <a:pt x="254317" y="329549"/>
                    </a:lnTo>
                    <a:lnTo>
                      <a:pt x="254000" y="321937"/>
                    </a:lnTo>
                    <a:lnTo>
                      <a:pt x="254000" y="314008"/>
                    </a:lnTo>
                    <a:lnTo>
                      <a:pt x="254000" y="306078"/>
                    </a:lnTo>
                    <a:lnTo>
                      <a:pt x="254317" y="298466"/>
                    </a:lnTo>
                    <a:lnTo>
                      <a:pt x="254952" y="290536"/>
                    </a:lnTo>
                    <a:lnTo>
                      <a:pt x="255586" y="282607"/>
                    </a:lnTo>
                    <a:lnTo>
                      <a:pt x="256538" y="274677"/>
                    </a:lnTo>
                    <a:lnTo>
                      <a:pt x="257489" y="267065"/>
                    </a:lnTo>
                    <a:lnTo>
                      <a:pt x="258758" y="258818"/>
                    </a:lnTo>
                    <a:lnTo>
                      <a:pt x="260344" y="250889"/>
                    </a:lnTo>
                    <a:lnTo>
                      <a:pt x="262247" y="242959"/>
                    </a:lnTo>
                    <a:lnTo>
                      <a:pt x="264150" y="235347"/>
                    </a:lnTo>
                    <a:lnTo>
                      <a:pt x="266053" y="227418"/>
                    </a:lnTo>
                    <a:lnTo>
                      <a:pt x="268591" y="219805"/>
                    </a:lnTo>
                    <a:lnTo>
                      <a:pt x="270811" y="212193"/>
                    </a:lnTo>
                    <a:lnTo>
                      <a:pt x="273665" y="204581"/>
                    </a:lnTo>
                    <a:lnTo>
                      <a:pt x="276520" y="197286"/>
                    </a:lnTo>
                    <a:lnTo>
                      <a:pt x="279375" y="189990"/>
                    </a:lnTo>
                    <a:lnTo>
                      <a:pt x="282546" y="182695"/>
                    </a:lnTo>
                    <a:lnTo>
                      <a:pt x="286035" y="175717"/>
                    </a:lnTo>
                    <a:lnTo>
                      <a:pt x="289842" y="168739"/>
                    </a:lnTo>
                    <a:lnTo>
                      <a:pt x="293331" y="162079"/>
                    </a:lnTo>
                    <a:lnTo>
                      <a:pt x="297137" y="155418"/>
                    </a:lnTo>
                    <a:lnTo>
                      <a:pt x="305383" y="142096"/>
                    </a:lnTo>
                    <a:lnTo>
                      <a:pt x="313947" y="129409"/>
                    </a:lnTo>
                    <a:lnTo>
                      <a:pt x="323145" y="117356"/>
                    </a:lnTo>
                    <a:lnTo>
                      <a:pt x="332978" y="105938"/>
                    </a:lnTo>
                    <a:lnTo>
                      <a:pt x="343445" y="94837"/>
                    </a:lnTo>
                    <a:lnTo>
                      <a:pt x="354229" y="84052"/>
                    </a:lnTo>
                    <a:lnTo>
                      <a:pt x="365647" y="73903"/>
                    </a:lnTo>
                    <a:lnTo>
                      <a:pt x="377383" y="64705"/>
                    </a:lnTo>
                    <a:lnTo>
                      <a:pt x="389436" y="55823"/>
                    </a:lnTo>
                    <a:lnTo>
                      <a:pt x="402440" y="47577"/>
                    </a:lnTo>
                    <a:lnTo>
                      <a:pt x="415127" y="39965"/>
                    </a:lnTo>
                    <a:lnTo>
                      <a:pt x="428449" y="32669"/>
                    </a:lnTo>
                    <a:lnTo>
                      <a:pt x="442088" y="26326"/>
                    </a:lnTo>
                    <a:lnTo>
                      <a:pt x="456361" y="20617"/>
                    </a:lnTo>
                    <a:lnTo>
                      <a:pt x="470634" y="15542"/>
                    </a:lnTo>
                    <a:lnTo>
                      <a:pt x="484907" y="11101"/>
                    </a:lnTo>
                    <a:lnTo>
                      <a:pt x="499814" y="7612"/>
                    </a:lnTo>
                    <a:lnTo>
                      <a:pt x="515039" y="4440"/>
                    </a:lnTo>
                    <a:lnTo>
                      <a:pt x="529947" y="2220"/>
                    </a:lnTo>
                    <a:lnTo>
                      <a:pt x="545171" y="951"/>
                    </a:lnTo>
                    <a:lnTo>
                      <a:pt x="553101" y="317"/>
                    </a:lnTo>
                    <a:lnTo>
                      <a:pt x="560713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6"/>
              <p:cNvSpPr/>
              <p:nvPr/>
            </p:nvSpPr>
            <p:spPr>
              <a:xfrm flipH="1">
                <a:off x="2255033" y="3773402"/>
                <a:ext cx="266740" cy="743513"/>
              </a:xfrm>
              <a:custGeom>
                <a:avLst/>
                <a:gdLst/>
                <a:ahLst/>
                <a:cxnLst/>
                <a:rect l="l" t="t" r="r" b="b"/>
                <a:pathLst>
                  <a:path w="1135063" h="3163887" extrusionOk="0">
                    <a:moveTo>
                      <a:pt x="568325" y="1404937"/>
                    </a:moveTo>
                    <a:lnTo>
                      <a:pt x="570546" y="1405889"/>
                    </a:lnTo>
                    <a:lnTo>
                      <a:pt x="585456" y="1412237"/>
                    </a:lnTo>
                    <a:lnTo>
                      <a:pt x="600049" y="1418267"/>
                    </a:lnTo>
                    <a:lnTo>
                      <a:pt x="628917" y="1429376"/>
                    </a:lnTo>
                    <a:lnTo>
                      <a:pt x="645413" y="1435406"/>
                    </a:lnTo>
                    <a:lnTo>
                      <a:pt x="661592" y="1441119"/>
                    </a:lnTo>
                    <a:lnTo>
                      <a:pt x="677771" y="1446197"/>
                    </a:lnTo>
                    <a:lnTo>
                      <a:pt x="693315" y="1451276"/>
                    </a:lnTo>
                    <a:lnTo>
                      <a:pt x="708542" y="1455719"/>
                    </a:lnTo>
                    <a:lnTo>
                      <a:pt x="723770" y="1459528"/>
                    </a:lnTo>
                    <a:lnTo>
                      <a:pt x="738997" y="1463336"/>
                    </a:lnTo>
                    <a:lnTo>
                      <a:pt x="753590" y="1466510"/>
                    </a:lnTo>
                    <a:lnTo>
                      <a:pt x="767865" y="1469366"/>
                    </a:lnTo>
                    <a:lnTo>
                      <a:pt x="781823" y="1471906"/>
                    </a:lnTo>
                    <a:lnTo>
                      <a:pt x="796099" y="1474127"/>
                    </a:lnTo>
                    <a:lnTo>
                      <a:pt x="810057" y="1475714"/>
                    </a:lnTo>
                    <a:lnTo>
                      <a:pt x="823381" y="1477301"/>
                    </a:lnTo>
                    <a:lnTo>
                      <a:pt x="836705" y="1478571"/>
                    </a:lnTo>
                    <a:lnTo>
                      <a:pt x="850346" y="1479205"/>
                    </a:lnTo>
                    <a:lnTo>
                      <a:pt x="863352" y="1479523"/>
                    </a:lnTo>
                    <a:lnTo>
                      <a:pt x="873187" y="1479205"/>
                    </a:lnTo>
                    <a:lnTo>
                      <a:pt x="882704" y="1478888"/>
                    </a:lnTo>
                    <a:lnTo>
                      <a:pt x="892221" y="1478253"/>
                    </a:lnTo>
                    <a:lnTo>
                      <a:pt x="902055" y="1476984"/>
                    </a:lnTo>
                    <a:lnTo>
                      <a:pt x="911255" y="1476032"/>
                    </a:lnTo>
                    <a:lnTo>
                      <a:pt x="920454" y="1474762"/>
                    </a:lnTo>
                    <a:lnTo>
                      <a:pt x="929337" y="1473175"/>
                    </a:lnTo>
                    <a:lnTo>
                      <a:pt x="938219" y="1471271"/>
                    </a:lnTo>
                    <a:lnTo>
                      <a:pt x="946150" y="1469684"/>
                    </a:lnTo>
                    <a:lnTo>
                      <a:pt x="946150" y="1523322"/>
                    </a:lnTo>
                    <a:lnTo>
                      <a:pt x="946150" y="1782943"/>
                    </a:lnTo>
                    <a:lnTo>
                      <a:pt x="946150" y="2990912"/>
                    </a:lnTo>
                    <a:lnTo>
                      <a:pt x="945833" y="2999799"/>
                    </a:lnTo>
                    <a:lnTo>
                      <a:pt x="945199" y="3008686"/>
                    </a:lnTo>
                    <a:lnTo>
                      <a:pt x="944247" y="3017255"/>
                    </a:lnTo>
                    <a:lnTo>
                      <a:pt x="942661" y="3026142"/>
                    </a:lnTo>
                    <a:lnTo>
                      <a:pt x="940757" y="3034394"/>
                    </a:lnTo>
                    <a:lnTo>
                      <a:pt x="938537" y="3042329"/>
                    </a:lnTo>
                    <a:lnTo>
                      <a:pt x="935682" y="3050581"/>
                    </a:lnTo>
                    <a:lnTo>
                      <a:pt x="932826" y="3058198"/>
                    </a:lnTo>
                    <a:lnTo>
                      <a:pt x="929337" y="3065815"/>
                    </a:lnTo>
                    <a:lnTo>
                      <a:pt x="925530" y="3073432"/>
                    </a:lnTo>
                    <a:lnTo>
                      <a:pt x="921406" y="3080415"/>
                    </a:lnTo>
                    <a:lnTo>
                      <a:pt x="916965" y="3087715"/>
                    </a:lnTo>
                    <a:lnTo>
                      <a:pt x="912206" y="3094380"/>
                    </a:lnTo>
                    <a:lnTo>
                      <a:pt x="906813" y="3101045"/>
                    </a:lnTo>
                    <a:lnTo>
                      <a:pt x="901420" y="3107393"/>
                    </a:lnTo>
                    <a:lnTo>
                      <a:pt x="896027" y="3113106"/>
                    </a:lnTo>
                    <a:lnTo>
                      <a:pt x="889683" y="3118818"/>
                    </a:lnTo>
                    <a:lnTo>
                      <a:pt x="883338" y="3124214"/>
                    </a:lnTo>
                    <a:lnTo>
                      <a:pt x="876993" y="3129292"/>
                    </a:lnTo>
                    <a:lnTo>
                      <a:pt x="870014" y="3134053"/>
                    </a:lnTo>
                    <a:lnTo>
                      <a:pt x="863035" y="3139131"/>
                    </a:lnTo>
                    <a:lnTo>
                      <a:pt x="856056" y="3143257"/>
                    </a:lnTo>
                    <a:lnTo>
                      <a:pt x="848442" y="3147066"/>
                    </a:lnTo>
                    <a:lnTo>
                      <a:pt x="840829" y="3150240"/>
                    </a:lnTo>
                    <a:lnTo>
                      <a:pt x="832898" y="3153413"/>
                    </a:lnTo>
                    <a:lnTo>
                      <a:pt x="824967" y="3156270"/>
                    </a:lnTo>
                    <a:lnTo>
                      <a:pt x="816719" y="3158492"/>
                    </a:lnTo>
                    <a:lnTo>
                      <a:pt x="808471" y="3160396"/>
                    </a:lnTo>
                    <a:lnTo>
                      <a:pt x="799906" y="3161983"/>
                    </a:lnTo>
                    <a:lnTo>
                      <a:pt x="791340" y="3162935"/>
                    </a:lnTo>
                    <a:lnTo>
                      <a:pt x="782141" y="3163570"/>
                    </a:lnTo>
                    <a:lnTo>
                      <a:pt x="773575" y="3163887"/>
                    </a:lnTo>
                    <a:lnTo>
                      <a:pt x="764693" y="3163570"/>
                    </a:lnTo>
                    <a:lnTo>
                      <a:pt x="755810" y="3162935"/>
                    </a:lnTo>
                    <a:lnTo>
                      <a:pt x="747245" y="3161983"/>
                    </a:lnTo>
                    <a:lnTo>
                      <a:pt x="738680" y="3160396"/>
                    </a:lnTo>
                    <a:lnTo>
                      <a:pt x="730431" y="3158492"/>
                    </a:lnTo>
                    <a:lnTo>
                      <a:pt x="721866" y="3156270"/>
                    </a:lnTo>
                    <a:lnTo>
                      <a:pt x="713935" y="3153413"/>
                    </a:lnTo>
                    <a:lnTo>
                      <a:pt x="706322" y="3150240"/>
                    </a:lnTo>
                    <a:lnTo>
                      <a:pt x="698708" y="3147066"/>
                    </a:lnTo>
                    <a:lnTo>
                      <a:pt x="691095" y="3143257"/>
                    </a:lnTo>
                    <a:lnTo>
                      <a:pt x="684115" y="3139131"/>
                    </a:lnTo>
                    <a:lnTo>
                      <a:pt x="677136" y="3134053"/>
                    </a:lnTo>
                    <a:lnTo>
                      <a:pt x="669840" y="3129292"/>
                    </a:lnTo>
                    <a:lnTo>
                      <a:pt x="663495" y="3124214"/>
                    </a:lnTo>
                    <a:lnTo>
                      <a:pt x="657151" y="3118818"/>
                    </a:lnTo>
                    <a:lnTo>
                      <a:pt x="651440" y="3113106"/>
                    </a:lnTo>
                    <a:lnTo>
                      <a:pt x="645730" y="3107393"/>
                    </a:lnTo>
                    <a:lnTo>
                      <a:pt x="640337" y="3101045"/>
                    </a:lnTo>
                    <a:lnTo>
                      <a:pt x="635261" y="3094380"/>
                    </a:lnTo>
                    <a:lnTo>
                      <a:pt x="630186" y="3087715"/>
                    </a:lnTo>
                    <a:lnTo>
                      <a:pt x="625744" y="3080415"/>
                    </a:lnTo>
                    <a:lnTo>
                      <a:pt x="621620" y="3073432"/>
                    </a:lnTo>
                    <a:lnTo>
                      <a:pt x="617814" y="3065815"/>
                    </a:lnTo>
                    <a:lnTo>
                      <a:pt x="614007" y="3058198"/>
                    </a:lnTo>
                    <a:lnTo>
                      <a:pt x="611152" y="3050581"/>
                    </a:lnTo>
                    <a:lnTo>
                      <a:pt x="608297" y="3042329"/>
                    </a:lnTo>
                    <a:lnTo>
                      <a:pt x="606076" y="3034394"/>
                    </a:lnTo>
                    <a:lnTo>
                      <a:pt x="604173" y="3026142"/>
                    </a:lnTo>
                    <a:lnTo>
                      <a:pt x="602586" y="3017255"/>
                    </a:lnTo>
                    <a:lnTo>
                      <a:pt x="601635" y="3008686"/>
                    </a:lnTo>
                    <a:lnTo>
                      <a:pt x="601000" y="2999799"/>
                    </a:lnTo>
                    <a:lnTo>
                      <a:pt x="600683" y="2990912"/>
                    </a:lnTo>
                    <a:lnTo>
                      <a:pt x="600683" y="1891172"/>
                    </a:lnTo>
                    <a:lnTo>
                      <a:pt x="535967" y="1891172"/>
                    </a:lnTo>
                    <a:lnTo>
                      <a:pt x="535967" y="2990912"/>
                    </a:lnTo>
                    <a:lnTo>
                      <a:pt x="535650" y="2999799"/>
                    </a:lnTo>
                    <a:lnTo>
                      <a:pt x="535016" y="3008686"/>
                    </a:lnTo>
                    <a:lnTo>
                      <a:pt x="534064" y="3017255"/>
                    </a:lnTo>
                    <a:lnTo>
                      <a:pt x="532478" y="3026142"/>
                    </a:lnTo>
                    <a:lnTo>
                      <a:pt x="530574" y="3034394"/>
                    </a:lnTo>
                    <a:lnTo>
                      <a:pt x="528037" y="3042329"/>
                    </a:lnTo>
                    <a:lnTo>
                      <a:pt x="525499" y="3050581"/>
                    </a:lnTo>
                    <a:lnTo>
                      <a:pt x="522326" y="3058198"/>
                    </a:lnTo>
                    <a:lnTo>
                      <a:pt x="518837" y="3065815"/>
                    </a:lnTo>
                    <a:lnTo>
                      <a:pt x="515030" y="3073432"/>
                    </a:lnTo>
                    <a:lnTo>
                      <a:pt x="510906" y="3080415"/>
                    </a:lnTo>
                    <a:lnTo>
                      <a:pt x="506147" y="3087715"/>
                    </a:lnTo>
                    <a:lnTo>
                      <a:pt x="501389" y="3094380"/>
                    </a:lnTo>
                    <a:lnTo>
                      <a:pt x="496313" y="3101045"/>
                    </a:lnTo>
                    <a:lnTo>
                      <a:pt x="490920" y="3107393"/>
                    </a:lnTo>
                    <a:lnTo>
                      <a:pt x="485210" y="3113106"/>
                    </a:lnTo>
                    <a:lnTo>
                      <a:pt x="479183" y="3118818"/>
                    </a:lnTo>
                    <a:lnTo>
                      <a:pt x="473155" y="3124214"/>
                    </a:lnTo>
                    <a:lnTo>
                      <a:pt x="466493" y="3129292"/>
                    </a:lnTo>
                    <a:lnTo>
                      <a:pt x="459831" y="3134053"/>
                    </a:lnTo>
                    <a:lnTo>
                      <a:pt x="452852" y="3139131"/>
                    </a:lnTo>
                    <a:lnTo>
                      <a:pt x="445239" y="3143257"/>
                    </a:lnTo>
                    <a:lnTo>
                      <a:pt x="437942" y="3147066"/>
                    </a:lnTo>
                    <a:lnTo>
                      <a:pt x="430329" y="3150240"/>
                    </a:lnTo>
                    <a:lnTo>
                      <a:pt x="422398" y="3153413"/>
                    </a:lnTo>
                    <a:lnTo>
                      <a:pt x="414467" y="3156270"/>
                    </a:lnTo>
                    <a:lnTo>
                      <a:pt x="406536" y="3158492"/>
                    </a:lnTo>
                    <a:lnTo>
                      <a:pt x="397971" y="3160396"/>
                    </a:lnTo>
                    <a:lnTo>
                      <a:pt x="389406" y="3161983"/>
                    </a:lnTo>
                    <a:lnTo>
                      <a:pt x="380840" y="3162935"/>
                    </a:lnTo>
                    <a:lnTo>
                      <a:pt x="371958" y="3163570"/>
                    </a:lnTo>
                    <a:lnTo>
                      <a:pt x="363075" y="3163887"/>
                    </a:lnTo>
                    <a:lnTo>
                      <a:pt x="354193" y="3163570"/>
                    </a:lnTo>
                    <a:lnTo>
                      <a:pt x="345627" y="3162935"/>
                    </a:lnTo>
                    <a:lnTo>
                      <a:pt x="336745" y="3161983"/>
                    </a:lnTo>
                    <a:lnTo>
                      <a:pt x="328180" y="3160396"/>
                    </a:lnTo>
                    <a:lnTo>
                      <a:pt x="319931" y="3158492"/>
                    </a:lnTo>
                    <a:lnTo>
                      <a:pt x="311683" y="3156270"/>
                    </a:lnTo>
                    <a:lnTo>
                      <a:pt x="303753" y="3153413"/>
                    </a:lnTo>
                    <a:lnTo>
                      <a:pt x="295822" y="3150240"/>
                    </a:lnTo>
                    <a:lnTo>
                      <a:pt x="288208" y="3147066"/>
                    </a:lnTo>
                    <a:lnTo>
                      <a:pt x="280595" y="3143257"/>
                    </a:lnTo>
                    <a:lnTo>
                      <a:pt x="273298" y="3139131"/>
                    </a:lnTo>
                    <a:lnTo>
                      <a:pt x="266319" y="3134053"/>
                    </a:lnTo>
                    <a:lnTo>
                      <a:pt x="259657" y="3129292"/>
                    </a:lnTo>
                    <a:lnTo>
                      <a:pt x="253312" y="3124214"/>
                    </a:lnTo>
                    <a:lnTo>
                      <a:pt x="246968" y="3118818"/>
                    </a:lnTo>
                    <a:lnTo>
                      <a:pt x="240940" y="3113106"/>
                    </a:lnTo>
                    <a:lnTo>
                      <a:pt x="235230" y="3107393"/>
                    </a:lnTo>
                    <a:lnTo>
                      <a:pt x="229520" y="3101045"/>
                    </a:lnTo>
                    <a:lnTo>
                      <a:pt x="224444" y="3094380"/>
                    </a:lnTo>
                    <a:lnTo>
                      <a:pt x="219686" y="3087715"/>
                    </a:lnTo>
                    <a:lnTo>
                      <a:pt x="215244" y="3080415"/>
                    </a:lnTo>
                    <a:lnTo>
                      <a:pt x="211120" y="3073432"/>
                    </a:lnTo>
                    <a:lnTo>
                      <a:pt x="207314" y="3065815"/>
                    </a:lnTo>
                    <a:lnTo>
                      <a:pt x="203824" y="3058198"/>
                    </a:lnTo>
                    <a:lnTo>
                      <a:pt x="200652" y="3050581"/>
                    </a:lnTo>
                    <a:lnTo>
                      <a:pt x="198114" y="3042329"/>
                    </a:lnTo>
                    <a:lnTo>
                      <a:pt x="195893" y="3034394"/>
                    </a:lnTo>
                    <a:lnTo>
                      <a:pt x="193990" y="3026142"/>
                    </a:lnTo>
                    <a:lnTo>
                      <a:pt x="192404" y="3017255"/>
                    </a:lnTo>
                    <a:lnTo>
                      <a:pt x="191135" y="3008686"/>
                    </a:lnTo>
                    <a:lnTo>
                      <a:pt x="190500" y="2999799"/>
                    </a:lnTo>
                    <a:lnTo>
                      <a:pt x="190500" y="2990912"/>
                    </a:lnTo>
                    <a:lnTo>
                      <a:pt x="190500" y="1782943"/>
                    </a:lnTo>
                    <a:lnTo>
                      <a:pt x="190500" y="1523322"/>
                    </a:lnTo>
                    <a:lnTo>
                      <a:pt x="190500" y="1469684"/>
                    </a:lnTo>
                    <a:lnTo>
                      <a:pt x="198114" y="1471271"/>
                    </a:lnTo>
                    <a:lnTo>
                      <a:pt x="206996" y="1473175"/>
                    </a:lnTo>
                    <a:lnTo>
                      <a:pt x="216196" y="1474762"/>
                    </a:lnTo>
                    <a:lnTo>
                      <a:pt x="225396" y="1476032"/>
                    </a:lnTo>
                    <a:lnTo>
                      <a:pt x="234913" y="1476984"/>
                    </a:lnTo>
                    <a:lnTo>
                      <a:pt x="244113" y="1478253"/>
                    </a:lnTo>
                    <a:lnTo>
                      <a:pt x="253630" y="1478888"/>
                    </a:lnTo>
                    <a:lnTo>
                      <a:pt x="263147" y="1479205"/>
                    </a:lnTo>
                    <a:lnTo>
                      <a:pt x="272981" y="1479205"/>
                    </a:lnTo>
                    <a:lnTo>
                      <a:pt x="285988" y="1479205"/>
                    </a:lnTo>
                    <a:lnTo>
                      <a:pt x="299629" y="1478571"/>
                    </a:lnTo>
                    <a:lnTo>
                      <a:pt x="312952" y="1477301"/>
                    </a:lnTo>
                    <a:lnTo>
                      <a:pt x="326593" y="1475714"/>
                    </a:lnTo>
                    <a:lnTo>
                      <a:pt x="340234" y="1474127"/>
                    </a:lnTo>
                    <a:lnTo>
                      <a:pt x="354510" y="1471906"/>
                    </a:lnTo>
                    <a:lnTo>
                      <a:pt x="368468" y="1469366"/>
                    </a:lnTo>
                    <a:lnTo>
                      <a:pt x="383061" y="1466510"/>
                    </a:lnTo>
                    <a:lnTo>
                      <a:pt x="397971" y="1463336"/>
                    </a:lnTo>
                    <a:lnTo>
                      <a:pt x="412564" y="1459528"/>
                    </a:lnTo>
                    <a:lnTo>
                      <a:pt x="427791" y="1455402"/>
                    </a:lnTo>
                    <a:lnTo>
                      <a:pt x="443018" y="1450958"/>
                    </a:lnTo>
                    <a:lnTo>
                      <a:pt x="459197" y="1446197"/>
                    </a:lnTo>
                    <a:lnTo>
                      <a:pt x="475059" y="1441119"/>
                    </a:lnTo>
                    <a:lnTo>
                      <a:pt x="491238" y="1435406"/>
                    </a:lnTo>
                    <a:lnTo>
                      <a:pt x="508051" y="1429376"/>
                    </a:lnTo>
                    <a:lnTo>
                      <a:pt x="536285" y="1417950"/>
                    </a:lnTo>
                    <a:lnTo>
                      <a:pt x="550877" y="1412237"/>
                    </a:lnTo>
                    <a:lnTo>
                      <a:pt x="566105" y="1405889"/>
                    </a:lnTo>
                    <a:lnTo>
                      <a:pt x="568325" y="1404937"/>
                    </a:lnTo>
                    <a:close/>
                    <a:moveTo>
                      <a:pt x="243290" y="952500"/>
                    </a:moveTo>
                    <a:lnTo>
                      <a:pt x="250280" y="952500"/>
                    </a:lnTo>
                    <a:lnTo>
                      <a:pt x="257271" y="952817"/>
                    </a:lnTo>
                    <a:lnTo>
                      <a:pt x="264261" y="953452"/>
                    </a:lnTo>
                    <a:lnTo>
                      <a:pt x="271252" y="954720"/>
                    </a:lnTo>
                    <a:lnTo>
                      <a:pt x="278242" y="956623"/>
                    </a:lnTo>
                    <a:lnTo>
                      <a:pt x="285233" y="958525"/>
                    </a:lnTo>
                    <a:lnTo>
                      <a:pt x="292541" y="961379"/>
                    </a:lnTo>
                    <a:lnTo>
                      <a:pt x="299214" y="964550"/>
                    </a:lnTo>
                    <a:lnTo>
                      <a:pt x="304934" y="967404"/>
                    </a:lnTo>
                    <a:lnTo>
                      <a:pt x="310335" y="970893"/>
                    </a:lnTo>
                    <a:lnTo>
                      <a:pt x="341475" y="991505"/>
                    </a:lnTo>
                    <a:lnTo>
                      <a:pt x="371979" y="1010849"/>
                    </a:lnTo>
                    <a:lnTo>
                      <a:pt x="401848" y="1029558"/>
                    </a:lnTo>
                    <a:lnTo>
                      <a:pt x="430763" y="1047634"/>
                    </a:lnTo>
                    <a:lnTo>
                      <a:pt x="459361" y="1064441"/>
                    </a:lnTo>
                    <a:lnTo>
                      <a:pt x="486687" y="1080296"/>
                    </a:lnTo>
                    <a:lnTo>
                      <a:pt x="513061" y="1095518"/>
                    </a:lnTo>
                    <a:lnTo>
                      <a:pt x="538163" y="1109470"/>
                    </a:lnTo>
                    <a:lnTo>
                      <a:pt x="517192" y="1119935"/>
                    </a:lnTo>
                    <a:lnTo>
                      <a:pt x="496538" y="1129766"/>
                    </a:lnTo>
                    <a:lnTo>
                      <a:pt x="495267" y="1130400"/>
                    </a:lnTo>
                    <a:lnTo>
                      <a:pt x="474931" y="1139596"/>
                    </a:lnTo>
                    <a:lnTo>
                      <a:pt x="455230" y="1148792"/>
                    </a:lnTo>
                    <a:lnTo>
                      <a:pt x="436483" y="1156403"/>
                    </a:lnTo>
                    <a:lnTo>
                      <a:pt x="430763" y="1158623"/>
                    </a:lnTo>
                    <a:lnTo>
                      <a:pt x="415511" y="1164331"/>
                    </a:lnTo>
                    <a:lnTo>
                      <a:pt x="409792" y="1166551"/>
                    </a:lnTo>
                    <a:lnTo>
                      <a:pt x="388502" y="1173844"/>
                    </a:lnTo>
                    <a:lnTo>
                      <a:pt x="384371" y="1175430"/>
                    </a:lnTo>
                    <a:lnTo>
                      <a:pt x="366260" y="1181455"/>
                    </a:lnTo>
                    <a:lnTo>
                      <a:pt x="359905" y="1183675"/>
                    </a:lnTo>
                    <a:lnTo>
                      <a:pt x="341793" y="1189383"/>
                    </a:lnTo>
                    <a:lnTo>
                      <a:pt x="337344" y="1190968"/>
                    </a:lnTo>
                    <a:lnTo>
                      <a:pt x="315737" y="1197627"/>
                    </a:lnTo>
                    <a:lnTo>
                      <a:pt x="310971" y="1198896"/>
                    </a:lnTo>
                    <a:lnTo>
                      <a:pt x="294448" y="1204287"/>
                    </a:lnTo>
                    <a:lnTo>
                      <a:pt x="289046" y="1205872"/>
                    </a:lnTo>
                    <a:lnTo>
                      <a:pt x="270934" y="1210946"/>
                    </a:lnTo>
                    <a:lnTo>
                      <a:pt x="269981" y="1211263"/>
                    </a:lnTo>
                    <a:lnTo>
                      <a:pt x="223907" y="1181772"/>
                    </a:lnTo>
                    <a:lnTo>
                      <a:pt x="214374" y="1175430"/>
                    </a:lnTo>
                    <a:lnTo>
                      <a:pt x="189590" y="1159257"/>
                    </a:lnTo>
                    <a:lnTo>
                      <a:pt x="186412" y="1157354"/>
                    </a:lnTo>
                    <a:lnTo>
                      <a:pt x="181646" y="1153866"/>
                    </a:lnTo>
                    <a:lnTo>
                      <a:pt x="177197" y="1150378"/>
                    </a:lnTo>
                    <a:lnTo>
                      <a:pt x="172749" y="1146890"/>
                    </a:lnTo>
                    <a:lnTo>
                      <a:pt x="168618" y="1142767"/>
                    </a:lnTo>
                    <a:lnTo>
                      <a:pt x="164805" y="1138645"/>
                    </a:lnTo>
                    <a:lnTo>
                      <a:pt x="161310" y="1134522"/>
                    </a:lnTo>
                    <a:lnTo>
                      <a:pt x="157815" y="1130083"/>
                    </a:lnTo>
                    <a:lnTo>
                      <a:pt x="154955" y="1125643"/>
                    </a:lnTo>
                    <a:lnTo>
                      <a:pt x="152095" y="1121204"/>
                    </a:lnTo>
                    <a:lnTo>
                      <a:pt x="149235" y="1116447"/>
                    </a:lnTo>
                    <a:lnTo>
                      <a:pt x="147011" y="1111690"/>
                    </a:lnTo>
                    <a:lnTo>
                      <a:pt x="144787" y="1106616"/>
                    </a:lnTo>
                    <a:lnTo>
                      <a:pt x="142880" y="1101860"/>
                    </a:lnTo>
                    <a:lnTo>
                      <a:pt x="141292" y="1096786"/>
                    </a:lnTo>
                    <a:lnTo>
                      <a:pt x="139703" y="1091712"/>
                    </a:lnTo>
                    <a:lnTo>
                      <a:pt x="138750" y="1086004"/>
                    </a:lnTo>
                    <a:lnTo>
                      <a:pt x="137796" y="1080930"/>
                    </a:lnTo>
                    <a:lnTo>
                      <a:pt x="136843" y="1075540"/>
                    </a:lnTo>
                    <a:lnTo>
                      <a:pt x="136525" y="1070149"/>
                    </a:lnTo>
                    <a:lnTo>
                      <a:pt x="136525" y="1064758"/>
                    </a:lnTo>
                    <a:lnTo>
                      <a:pt x="136525" y="1059367"/>
                    </a:lnTo>
                    <a:lnTo>
                      <a:pt x="136843" y="1053976"/>
                    </a:lnTo>
                    <a:lnTo>
                      <a:pt x="137479" y="1048902"/>
                    </a:lnTo>
                    <a:lnTo>
                      <a:pt x="138432" y="1043511"/>
                    </a:lnTo>
                    <a:lnTo>
                      <a:pt x="139385" y="1038120"/>
                    </a:lnTo>
                    <a:lnTo>
                      <a:pt x="140974" y="1032412"/>
                    </a:lnTo>
                    <a:lnTo>
                      <a:pt x="142563" y="1027339"/>
                    </a:lnTo>
                    <a:lnTo>
                      <a:pt x="144469" y="1022265"/>
                    </a:lnTo>
                    <a:lnTo>
                      <a:pt x="146693" y="1017191"/>
                    </a:lnTo>
                    <a:lnTo>
                      <a:pt x="149235" y="1012117"/>
                    </a:lnTo>
                    <a:lnTo>
                      <a:pt x="152095" y="1007043"/>
                    </a:lnTo>
                    <a:lnTo>
                      <a:pt x="154955" y="1002287"/>
                    </a:lnTo>
                    <a:lnTo>
                      <a:pt x="158450" y="997213"/>
                    </a:lnTo>
                    <a:lnTo>
                      <a:pt x="162263" y="992456"/>
                    </a:lnTo>
                    <a:lnTo>
                      <a:pt x="166394" y="988017"/>
                    </a:lnTo>
                    <a:lnTo>
                      <a:pt x="170525" y="983894"/>
                    </a:lnTo>
                    <a:lnTo>
                      <a:pt x="174973" y="979772"/>
                    </a:lnTo>
                    <a:lnTo>
                      <a:pt x="179739" y="975649"/>
                    </a:lnTo>
                    <a:lnTo>
                      <a:pt x="184506" y="972161"/>
                    </a:lnTo>
                    <a:lnTo>
                      <a:pt x="189590" y="968990"/>
                    </a:lnTo>
                    <a:lnTo>
                      <a:pt x="195627" y="965502"/>
                    </a:lnTo>
                    <a:lnTo>
                      <a:pt x="201982" y="962331"/>
                    </a:lnTo>
                    <a:lnTo>
                      <a:pt x="208337" y="959794"/>
                    </a:lnTo>
                    <a:lnTo>
                      <a:pt x="215010" y="957574"/>
                    </a:lnTo>
                    <a:lnTo>
                      <a:pt x="222000" y="955671"/>
                    </a:lnTo>
                    <a:lnTo>
                      <a:pt x="228991" y="954086"/>
                    </a:lnTo>
                    <a:lnTo>
                      <a:pt x="235981" y="953134"/>
                    </a:lnTo>
                    <a:lnTo>
                      <a:pt x="243290" y="952500"/>
                    </a:lnTo>
                    <a:close/>
                    <a:moveTo>
                      <a:pt x="297415" y="717550"/>
                    </a:moveTo>
                    <a:lnTo>
                      <a:pt x="837966" y="717550"/>
                    </a:lnTo>
                    <a:lnTo>
                      <a:pt x="843362" y="717868"/>
                    </a:lnTo>
                    <a:lnTo>
                      <a:pt x="848758" y="718186"/>
                    </a:lnTo>
                    <a:lnTo>
                      <a:pt x="854154" y="718821"/>
                    </a:lnTo>
                    <a:lnTo>
                      <a:pt x="859233" y="719774"/>
                    </a:lnTo>
                    <a:lnTo>
                      <a:pt x="864629" y="721044"/>
                    </a:lnTo>
                    <a:lnTo>
                      <a:pt x="869707" y="722632"/>
                    </a:lnTo>
                    <a:lnTo>
                      <a:pt x="874468" y="724221"/>
                    </a:lnTo>
                    <a:lnTo>
                      <a:pt x="879547" y="726126"/>
                    </a:lnTo>
                    <a:lnTo>
                      <a:pt x="884943" y="727715"/>
                    </a:lnTo>
                    <a:lnTo>
                      <a:pt x="890656" y="729620"/>
                    </a:lnTo>
                    <a:lnTo>
                      <a:pt x="901131" y="733432"/>
                    </a:lnTo>
                    <a:lnTo>
                      <a:pt x="910971" y="737879"/>
                    </a:lnTo>
                    <a:lnTo>
                      <a:pt x="920176" y="742326"/>
                    </a:lnTo>
                    <a:lnTo>
                      <a:pt x="928111" y="747091"/>
                    </a:lnTo>
                    <a:lnTo>
                      <a:pt x="935729" y="751855"/>
                    </a:lnTo>
                    <a:lnTo>
                      <a:pt x="943347" y="756937"/>
                    </a:lnTo>
                    <a:lnTo>
                      <a:pt x="950647" y="762337"/>
                    </a:lnTo>
                    <a:lnTo>
                      <a:pt x="957313" y="767737"/>
                    </a:lnTo>
                    <a:lnTo>
                      <a:pt x="963661" y="773454"/>
                    </a:lnTo>
                    <a:lnTo>
                      <a:pt x="970009" y="778854"/>
                    </a:lnTo>
                    <a:lnTo>
                      <a:pt x="976040" y="784572"/>
                    </a:lnTo>
                    <a:lnTo>
                      <a:pt x="987467" y="796642"/>
                    </a:lnTo>
                    <a:lnTo>
                      <a:pt x="998576" y="809030"/>
                    </a:lnTo>
                    <a:lnTo>
                      <a:pt x="1009368" y="822053"/>
                    </a:lnTo>
                    <a:lnTo>
                      <a:pt x="1019525" y="835394"/>
                    </a:lnTo>
                    <a:lnTo>
                      <a:pt x="1029048" y="849370"/>
                    </a:lnTo>
                    <a:lnTo>
                      <a:pt x="1038253" y="863346"/>
                    </a:lnTo>
                    <a:lnTo>
                      <a:pt x="1047458" y="878592"/>
                    </a:lnTo>
                    <a:lnTo>
                      <a:pt x="1056028" y="893521"/>
                    </a:lnTo>
                    <a:lnTo>
                      <a:pt x="1062693" y="905592"/>
                    </a:lnTo>
                    <a:lnTo>
                      <a:pt x="1069042" y="917980"/>
                    </a:lnTo>
                    <a:lnTo>
                      <a:pt x="1075072" y="930685"/>
                    </a:lnTo>
                    <a:lnTo>
                      <a:pt x="1080786" y="943391"/>
                    </a:lnTo>
                    <a:lnTo>
                      <a:pt x="1086499" y="956414"/>
                    </a:lnTo>
                    <a:lnTo>
                      <a:pt x="1091895" y="969437"/>
                    </a:lnTo>
                    <a:lnTo>
                      <a:pt x="1096974" y="983095"/>
                    </a:lnTo>
                    <a:lnTo>
                      <a:pt x="1102052" y="996436"/>
                    </a:lnTo>
                    <a:lnTo>
                      <a:pt x="1105544" y="1006918"/>
                    </a:lnTo>
                    <a:lnTo>
                      <a:pt x="1109035" y="1017400"/>
                    </a:lnTo>
                    <a:lnTo>
                      <a:pt x="1112210" y="1028200"/>
                    </a:lnTo>
                    <a:lnTo>
                      <a:pt x="1115701" y="1039317"/>
                    </a:lnTo>
                    <a:lnTo>
                      <a:pt x="1118558" y="1050117"/>
                    </a:lnTo>
                    <a:lnTo>
                      <a:pt x="1121097" y="1060916"/>
                    </a:lnTo>
                    <a:lnTo>
                      <a:pt x="1123636" y="1072034"/>
                    </a:lnTo>
                    <a:lnTo>
                      <a:pt x="1125858" y="1083151"/>
                    </a:lnTo>
                    <a:lnTo>
                      <a:pt x="1127763" y="1094586"/>
                    </a:lnTo>
                    <a:lnTo>
                      <a:pt x="1129667" y="1105703"/>
                    </a:lnTo>
                    <a:lnTo>
                      <a:pt x="1131254" y="1116821"/>
                    </a:lnTo>
                    <a:lnTo>
                      <a:pt x="1132524" y="1128256"/>
                    </a:lnTo>
                    <a:lnTo>
                      <a:pt x="1133476" y="1139690"/>
                    </a:lnTo>
                    <a:lnTo>
                      <a:pt x="1134428" y="1151443"/>
                    </a:lnTo>
                    <a:lnTo>
                      <a:pt x="1134746" y="1162878"/>
                    </a:lnTo>
                    <a:lnTo>
                      <a:pt x="1135063" y="1174313"/>
                    </a:lnTo>
                    <a:lnTo>
                      <a:pt x="1135063" y="1183207"/>
                    </a:lnTo>
                    <a:lnTo>
                      <a:pt x="1134746" y="1191783"/>
                    </a:lnTo>
                    <a:lnTo>
                      <a:pt x="1134111" y="1200995"/>
                    </a:lnTo>
                    <a:lnTo>
                      <a:pt x="1133476" y="1209888"/>
                    </a:lnTo>
                    <a:lnTo>
                      <a:pt x="1132524" y="1218782"/>
                    </a:lnTo>
                    <a:lnTo>
                      <a:pt x="1131254" y="1227994"/>
                    </a:lnTo>
                    <a:lnTo>
                      <a:pt x="1129985" y="1236888"/>
                    </a:lnTo>
                    <a:lnTo>
                      <a:pt x="1128080" y="1245781"/>
                    </a:lnTo>
                    <a:lnTo>
                      <a:pt x="1126176" y="1254675"/>
                    </a:lnTo>
                    <a:lnTo>
                      <a:pt x="1123954" y="1264204"/>
                    </a:lnTo>
                    <a:lnTo>
                      <a:pt x="1121097" y="1273098"/>
                    </a:lnTo>
                    <a:lnTo>
                      <a:pt x="1118240" y="1281992"/>
                    </a:lnTo>
                    <a:lnTo>
                      <a:pt x="1115066" y="1291204"/>
                    </a:lnTo>
                    <a:lnTo>
                      <a:pt x="1111257" y="1300097"/>
                    </a:lnTo>
                    <a:lnTo>
                      <a:pt x="1107131" y="1308991"/>
                    </a:lnTo>
                    <a:lnTo>
                      <a:pt x="1102687" y="1318203"/>
                    </a:lnTo>
                    <a:lnTo>
                      <a:pt x="1098243" y="1326779"/>
                    </a:lnTo>
                    <a:lnTo>
                      <a:pt x="1092847" y="1335673"/>
                    </a:lnTo>
                    <a:lnTo>
                      <a:pt x="1087451" y="1343931"/>
                    </a:lnTo>
                    <a:lnTo>
                      <a:pt x="1081421" y="1352508"/>
                    </a:lnTo>
                    <a:lnTo>
                      <a:pt x="1074755" y="1360449"/>
                    </a:lnTo>
                    <a:lnTo>
                      <a:pt x="1068089" y="1368707"/>
                    </a:lnTo>
                    <a:lnTo>
                      <a:pt x="1060789" y="1376330"/>
                    </a:lnTo>
                    <a:lnTo>
                      <a:pt x="1052854" y="1383636"/>
                    </a:lnTo>
                    <a:lnTo>
                      <a:pt x="1044918" y="1390942"/>
                    </a:lnTo>
                    <a:lnTo>
                      <a:pt x="1036348" y="1397612"/>
                    </a:lnTo>
                    <a:lnTo>
                      <a:pt x="1027778" y="1403965"/>
                    </a:lnTo>
                    <a:lnTo>
                      <a:pt x="1018891" y="1410000"/>
                    </a:lnTo>
                    <a:lnTo>
                      <a:pt x="1009368" y="1415400"/>
                    </a:lnTo>
                    <a:lnTo>
                      <a:pt x="999529" y="1420800"/>
                    </a:lnTo>
                    <a:lnTo>
                      <a:pt x="989689" y="1425882"/>
                    </a:lnTo>
                    <a:lnTo>
                      <a:pt x="979532" y="1430011"/>
                    </a:lnTo>
                    <a:lnTo>
                      <a:pt x="971279" y="1433188"/>
                    </a:lnTo>
                    <a:lnTo>
                      <a:pt x="963026" y="1436046"/>
                    </a:lnTo>
                    <a:lnTo>
                      <a:pt x="954456" y="1438587"/>
                    </a:lnTo>
                    <a:lnTo>
                      <a:pt x="945569" y="1440811"/>
                    </a:lnTo>
                    <a:lnTo>
                      <a:pt x="936364" y="1443034"/>
                    </a:lnTo>
                    <a:lnTo>
                      <a:pt x="926841" y="1444940"/>
                    </a:lnTo>
                    <a:lnTo>
                      <a:pt x="911288" y="1447481"/>
                    </a:lnTo>
                    <a:lnTo>
                      <a:pt x="895418" y="1449387"/>
                    </a:lnTo>
                    <a:lnTo>
                      <a:pt x="879230" y="1450658"/>
                    </a:lnTo>
                    <a:lnTo>
                      <a:pt x="862724" y="1450975"/>
                    </a:lnTo>
                    <a:lnTo>
                      <a:pt x="850663" y="1450658"/>
                    </a:lnTo>
                    <a:lnTo>
                      <a:pt x="838284" y="1450022"/>
                    </a:lnTo>
                    <a:lnTo>
                      <a:pt x="825587" y="1449069"/>
                    </a:lnTo>
                    <a:lnTo>
                      <a:pt x="812891" y="1447799"/>
                    </a:lnTo>
                    <a:lnTo>
                      <a:pt x="800194" y="1446211"/>
                    </a:lnTo>
                    <a:lnTo>
                      <a:pt x="787180" y="1444305"/>
                    </a:lnTo>
                    <a:lnTo>
                      <a:pt x="773532" y="1442081"/>
                    </a:lnTo>
                    <a:lnTo>
                      <a:pt x="760518" y="1439540"/>
                    </a:lnTo>
                    <a:lnTo>
                      <a:pt x="746869" y="1436364"/>
                    </a:lnTo>
                    <a:lnTo>
                      <a:pt x="733220" y="1433188"/>
                    </a:lnTo>
                    <a:lnTo>
                      <a:pt x="718937" y="1429376"/>
                    </a:lnTo>
                    <a:lnTo>
                      <a:pt x="704971" y="1425564"/>
                    </a:lnTo>
                    <a:lnTo>
                      <a:pt x="690687" y="1420800"/>
                    </a:lnTo>
                    <a:lnTo>
                      <a:pt x="676086" y="1416035"/>
                    </a:lnTo>
                    <a:lnTo>
                      <a:pt x="661168" y="1411271"/>
                    </a:lnTo>
                    <a:lnTo>
                      <a:pt x="645932" y="1405871"/>
                    </a:lnTo>
                    <a:lnTo>
                      <a:pt x="624666" y="1397612"/>
                    </a:lnTo>
                    <a:lnTo>
                      <a:pt x="602447" y="1389036"/>
                    </a:lnTo>
                    <a:lnTo>
                      <a:pt x="621809" y="1380142"/>
                    </a:lnTo>
                    <a:lnTo>
                      <a:pt x="641171" y="1370613"/>
                    </a:lnTo>
                    <a:lnTo>
                      <a:pt x="660533" y="1360766"/>
                    </a:lnTo>
                    <a:lnTo>
                      <a:pt x="680848" y="1350284"/>
                    </a:lnTo>
                    <a:lnTo>
                      <a:pt x="701162" y="1339802"/>
                    </a:lnTo>
                    <a:lnTo>
                      <a:pt x="721476" y="1328685"/>
                    </a:lnTo>
                    <a:lnTo>
                      <a:pt x="742743" y="1317250"/>
                    </a:lnTo>
                    <a:lnTo>
                      <a:pt x="763692" y="1304862"/>
                    </a:lnTo>
                    <a:lnTo>
                      <a:pt x="785593" y="1292474"/>
                    </a:lnTo>
                    <a:lnTo>
                      <a:pt x="807177" y="1279769"/>
                    </a:lnTo>
                    <a:lnTo>
                      <a:pt x="829396" y="1266428"/>
                    </a:lnTo>
                    <a:lnTo>
                      <a:pt x="851932" y="1252452"/>
                    </a:lnTo>
                    <a:lnTo>
                      <a:pt x="874786" y="1238158"/>
                    </a:lnTo>
                    <a:lnTo>
                      <a:pt x="898274" y="1223547"/>
                    </a:lnTo>
                    <a:lnTo>
                      <a:pt x="921763" y="1208618"/>
                    </a:lnTo>
                    <a:lnTo>
                      <a:pt x="945569" y="1192736"/>
                    </a:lnTo>
                    <a:lnTo>
                      <a:pt x="964296" y="1180666"/>
                    </a:lnTo>
                    <a:lnTo>
                      <a:pt x="971279" y="1175584"/>
                    </a:lnTo>
                    <a:lnTo>
                      <a:pt x="977945" y="1170501"/>
                    </a:lnTo>
                    <a:lnTo>
                      <a:pt x="983975" y="1164784"/>
                    </a:lnTo>
                    <a:lnTo>
                      <a:pt x="989689" y="1158749"/>
                    </a:lnTo>
                    <a:lnTo>
                      <a:pt x="995085" y="1152714"/>
                    </a:lnTo>
                    <a:lnTo>
                      <a:pt x="999846" y="1146361"/>
                    </a:lnTo>
                    <a:lnTo>
                      <a:pt x="1004925" y="1139373"/>
                    </a:lnTo>
                    <a:lnTo>
                      <a:pt x="1009051" y="1132385"/>
                    </a:lnTo>
                    <a:lnTo>
                      <a:pt x="1012542" y="1125079"/>
                    </a:lnTo>
                    <a:lnTo>
                      <a:pt x="1015717" y="1117773"/>
                    </a:lnTo>
                    <a:lnTo>
                      <a:pt x="1018573" y="1110468"/>
                    </a:lnTo>
                    <a:lnTo>
                      <a:pt x="1021113" y="1102845"/>
                    </a:lnTo>
                    <a:lnTo>
                      <a:pt x="1023017" y="1095221"/>
                    </a:lnTo>
                    <a:lnTo>
                      <a:pt x="1024604" y="1086963"/>
                    </a:lnTo>
                    <a:lnTo>
                      <a:pt x="1025556" y="1079022"/>
                    </a:lnTo>
                    <a:lnTo>
                      <a:pt x="1026191" y="1071081"/>
                    </a:lnTo>
                    <a:lnTo>
                      <a:pt x="1026509" y="1065681"/>
                    </a:lnTo>
                    <a:lnTo>
                      <a:pt x="1026509" y="1060281"/>
                    </a:lnTo>
                    <a:lnTo>
                      <a:pt x="1026191" y="1054881"/>
                    </a:lnTo>
                    <a:lnTo>
                      <a:pt x="1025874" y="1049481"/>
                    </a:lnTo>
                    <a:lnTo>
                      <a:pt x="1025239" y="1044082"/>
                    </a:lnTo>
                    <a:lnTo>
                      <a:pt x="1024287" y="1038682"/>
                    </a:lnTo>
                    <a:lnTo>
                      <a:pt x="1023017" y="1032964"/>
                    </a:lnTo>
                    <a:lnTo>
                      <a:pt x="1021747" y="1027564"/>
                    </a:lnTo>
                    <a:lnTo>
                      <a:pt x="1020478" y="1022482"/>
                    </a:lnTo>
                    <a:lnTo>
                      <a:pt x="1018573" y="1017082"/>
                    </a:lnTo>
                    <a:lnTo>
                      <a:pt x="1016669" y="1012000"/>
                    </a:lnTo>
                    <a:lnTo>
                      <a:pt x="1014447" y="1006600"/>
                    </a:lnTo>
                    <a:lnTo>
                      <a:pt x="1011908" y="1001518"/>
                    </a:lnTo>
                    <a:lnTo>
                      <a:pt x="1009368" y="996436"/>
                    </a:lnTo>
                    <a:lnTo>
                      <a:pt x="1006512" y="991671"/>
                    </a:lnTo>
                    <a:lnTo>
                      <a:pt x="1003338" y="986589"/>
                    </a:lnTo>
                    <a:lnTo>
                      <a:pt x="997307" y="978648"/>
                    </a:lnTo>
                    <a:lnTo>
                      <a:pt x="991276" y="971025"/>
                    </a:lnTo>
                    <a:lnTo>
                      <a:pt x="984610" y="964355"/>
                    </a:lnTo>
                    <a:lnTo>
                      <a:pt x="977627" y="957684"/>
                    </a:lnTo>
                    <a:lnTo>
                      <a:pt x="970327" y="951967"/>
                    </a:lnTo>
                    <a:lnTo>
                      <a:pt x="962391" y="946567"/>
                    </a:lnTo>
                    <a:lnTo>
                      <a:pt x="954456" y="941802"/>
                    </a:lnTo>
                    <a:lnTo>
                      <a:pt x="945569" y="937673"/>
                    </a:lnTo>
                    <a:lnTo>
                      <a:pt x="938586" y="934497"/>
                    </a:lnTo>
                    <a:lnTo>
                      <a:pt x="931603" y="931956"/>
                    </a:lnTo>
                    <a:lnTo>
                      <a:pt x="924619" y="929732"/>
                    </a:lnTo>
                    <a:lnTo>
                      <a:pt x="917319" y="927826"/>
                    </a:lnTo>
                    <a:lnTo>
                      <a:pt x="909701" y="926238"/>
                    </a:lnTo>
                    <a:lnTo>
                      <a:pt x="902083" y="925285"/>
                    </a:lnTo>
                    <a:lnTo>
                      <a:pt x="894465" y="924650"/>
                    </a:lnTo>
                    <a:lnTo>
                      <a:pt x="886530" y="924332"/>
                    </a:lnTo>
                    <a:lnTo>
                      <a:pt x="877643" y="924650"/>
                    </a:lnTo>
                    <a:lnTo>
                      <a:pt x="868438" y="925603"/>
                    </a:lnTo>
                    <a:lnTo>
                      <a:pt x="859550" y="926873"/>
                    </a:lnTo>
                    <a:lnTo>
                      <a:pt x="850980" y="929097"/>
                    </a:lnTo>
                    <a:lnTo>
                      <a:pt x="842410" y="931638"/>
                    </a:lnTo>
                    <a:lnTo>
                      <a:pt x="833522" y="935132"/>
                    </a:lnTo>
                    <a:lnTo>
                      <a:pt x="825270" y="938626"/>
                    </a:lnTo>
                    <a:lnTo>
                      <a:pt x="817334" y="943073"/>
                    </a:lnTo>
                    <a:lnTo>
                      <a:pt x="813208" y="945296"/>
                    </a:lnTo>
                    <a:lnTo>
                      <a:pt x="809399" y="947520"/>
                    </a:lnTo>
                    <a:lnTo>
                      <a:pt x="776706" y="968802"/>
                    </a:lnTo>
                    <a:lnTo>
                      <a:pt x="744965" y="989766"/>
                    </a:lnTo>
                    <a:lnTo>
                      <a:pt x="713541" y="1009141"/>
                    </a:lnTo>
                    <a:lnTo>
                      <a:pt x="683069" y="1027882"/>
                    </a:lnTo>
                    <a:lnTo>
                      <a:pt x="653233" y="1045987"/>
                    </a:lnTo>
                    <a:lnTo>
                      <a:pt x="624031" y="1062505"/>
                    </a:lnTo>
                    <a:lnTo>
                      <a:pt x="595781" y="1078386"/>
                    </a:lnTo>
                    <a:lnTo>
                      <a:pt x="568167" y="1093633"/>
                    </a:lnTo>
                    <a:lnTo>
                      <a:pt x="540552" y="1078386"/>
                    </a:lnTo>
                    <a:lnTo>
                      <a:pt x="512302" y="1062505"/>
                    </a:lnTo>
                    <a:lnTo>
                      <a:pt x="482465" y="1045670"/>
                    </a:lnTo>
                    <a:lnTo>
                      <a:pt x="452311" y="1027564"/>
                    </a:lnTo>
                    <a:lnTo>
                      <a:pt x="421205" y="1008824"/>
                    </a:lnTo>
                    <a:lnTo>
                      <a:pt x="389781" y="989130"/>
                    </a:lnTo>
                    <a:lnTo>
                      <a:pt x="358040" y="968484"/>
                    </a:lnTo>
                    <a:lnTo>
                      <a:pt x="325664" y="947520"/>
                    </a:lnTo>
                    <a:lnTo>
                      <a:pt x="321538" y="945296"/>
                    </a:lnTo>
                    <a:lnTo>
                      <a:pt x="317412" y="943073"/>
                    </a:lnTo>
                    <a:lnTo>
                      <a:pt x="309476" y="938626"/>
                    </a:lnTo>
                    <a:lnTo>
                      <a:pt x="301224" y="934814"/>
                    </a:lnTo>
                    <a:lnTo>
                      <a:pt x="292971" y="931638"/>
                    </a:lnTo>
                    <a:lnTo>
                      <a:pt x="284083" y="929097"/>
                    </a:lnTo>
                    <a:lnTo>
                      <a:pt x="275196" y="926873"/>
                    </a:lnTo>
                    <a:lnTo>
                      <a:pt x="266308" y="925603"/>
                    </a:lnTo>
                    <a:lnTo>
                      <a:pt x="257421" y="924650"/>
                    </a:lnTo>
                    <a:lnTo>
                      <a:pt x="248216" y="924332"/>
                    </a:lnTo>
                    <a:lnTo>
                      <a:pt x="240598" y="924332"/>
                    </a:lnTo>
                    <a:lnTo>
                      <a:pt x="232980" y="925285"/>
                    </a:lnTo>
                    <a:lnTo>
                      <a:pt x="225045" y="926238"/>
                    </a:lnTo>
                    <a:lnTo>
                      <a:pt x="217744" y="927826"/>
                    </a:lnTo>
                    <a:lnTo>
                      <a:pt x="210444" y="929732"/>
                    </a:lnTo>
                    <a:lnTo>
                      <a:pt x="203144" y="931956"/>
                    </a:lnTo>
                    <a:lnTo>
                      <a:pt x="196160" y="934497"/>
                    </a:lnTo>
                    <a:lnTo>
                      <a:pt x="189495" y="937355"/>
                    </a:lnTo>
                    <a:lnTo>
                      <a:pt x="180925" y="941802"/>
                    </a:lnTo>
                    <a:lnTo>
                      <a:pt x="172355" y="946567"/>
                    </a:lnTo>
                    <a:lnTo>
                      <a:pt x="164737" y="951967"/>
                    </a:lnTo>
                    <a:lnTo>
                      <a:pt x="157119" y="957684"/>
                    </a:lnTo>
                    <a:lnTo>
                      <a:pt x="150136" y="964355"/>
                    </a:lnTo>
                    <a:lnTo>
                      <a:pt x="143470" y="971025"/>
                    </a:lnTo>
                    <a:lnTo>
                      <a:pt x="137439" y="978648"/>
                    </a:lnTo>
                    <a:lnTo>
                      <a:pt x="131726" y="986589"/>
                    </a:lnTo>
                    <a:lnTo>
                      <a:pt x="127917" y="992624"/>
                    </a:lnTo>
                    <a:lnTo>
                      <a:pt x="124425" y="998977"/>
                    </a:lnTo>
                    <a:lnTo>
                      <a:pt x="121569" y="1005330"/>
                    </a:lnTo>
                    <a:lnTo>
                      <a:pt x="118395" y="1011683"/>
                    </a:lnTo>
                    <a:lnTo>
                      <a:pt x="115855" y="1018035"/>
                    </a:lnTo>
                    <a:lnTo>
                      <a:pt x="113951" y="1024706"/>
                    </a:lnTo>
                    <a:lnTo>
                      <a:pt x="112046" y="1031058"/>
                    </a:lnTo>
                    <a:lnTo>
                      <a:pt x="110777" y="1038046"/>
                    </a:lnTo>
                    <a:lnTo>
                      <a:pt x="109507" y="1044717"/>
                    </a:lnTo>
                    <a:lnTo>
                      <a:pt x="108872" y="1051387"/>
                    </a:lnTo>
                    <a:lnTo>
                      <a:pt x="108555" y="1058375"/>
                    </a:lnTo>
                    <a:lnTo>
                      <a:pt x="108238" y="1065046"/>
                    </a:lnTo>
                    <a:lnTo>
                      <a:pt x="108555" y="1071716"/>
                    </a:lnTo>
                    <a:lnTo>
                      <a:pt x="109190" y="1078386"/>
                    </a:lnTo>
                    <a:lnTo>
                      <a:pt x="109825" y="1085057"/>
                    </a:lnTo>
                    <a:lnTo>
                      <a:pt x="111094" y="1091727"/>
                    </a:lnTo>
                    <a:lnTo>
                      <a:pt x="112364" y="1098398"/>
                    </a:lnTo>
                    <a:lnTo>
                      <a:pt x="114268" y="1104750"/>
                    </a:lnTo>
                    <a:lnTo>
                      <a:pt x="116490" y="1111103"/>
                    </a:lnTo>
                    <a:lnTo>
                      <a:pt x="118712" y="1117456"/>
                    </a:lnTo>
                    <a:lnTo>
                      <a:pt x="121886" y="1123491"/>
                    </a:lnTo>
                    <a:lnTo>
                      <a:pt x="124743" y="1129526"/>
                    </a:lnTo>
                    <a:lnTo>
                      <a:pt x="127917" y="1135561"/>
                    </a:lnTo>
                    <a:lnTo>
                      <a:pt x="131726" y="1141279"/>
                    </a:lnTo>
                    <a:lnTo>
                      <a:pt x="135535" y="1146996"/>
                    </a:lnTo>
                    <a:lnTo>
                      <a:pt x="139661" y="1152396"/>
                    </a:lnTo>
                    <a:lnTo>
                      <a:pt x="144105" y="1157796"/>
                    </a:lnTo>
                    <a:lnTo>
                      <a:pt x="148866" y="1162878"/>
                    </a:lnTo>
                    <a:lnTo>
                      <a:pt x="153945" y="1167643"/>
                    </a:lnTo>
                    <a:lnTo>
                      <a:pt x="159341" y="1172090"/>
                    </a:lnTo>
                    <a:lnTo>
                      <a:pt x="164737" y="1176536"/>
                    </a:lnTo>
                    <a:lnTo>
                      <a:pt x="170768" y="1180666"/>
                    </a:lnTo>
                    <a:lnTo>
                      <a:pt x="179972" y="1186383"/>
                    </a:lnTo>
                    <a:lnTo>
                      <a:pt x="189495" y="1192101"/>
                    </a:lnTo>
                    <a:lnTo>
                      <a:pt x="211714" y="1205759"/>
                    </a:lnTo>
                    <a:lnTo>
                      <a:pt x="222823" y="1212429"/>
                    </a:lnTo>
                    <a:lnTo>
                      <a:pt x="233615" y="1219100"/>
                    </a:lnTo>
                    <a:lnTo>
                      <a:pt x="235519" y="1220370"/>
                    </a:lnTo>
                    <a:lnTo>
                      <a:pt x="235202" y="1220370"/>
                    </a:lnTo>
                    <a:lnTo>
                      <a:pt x="239328" y="1222276"/>
                    </a:lnTo>
                    <a:lnTo>
                      <a:pt x="243772" y="1223864"/>
                    </a:lnTo>
                    <a:lnTo>
                      <a:pt x="246946" y="1224500"/>
                    </a:lnTo>
                    <a:lnTo>
                      <a:pt x="250755" y="1225453"/>
                    </a:lnTo>
                    <a:lnTo>
                      <a:pt x="254882" y="1226088"/>
                    </a:lnTo>
                    <a:lnTo>
                      <a:pt x="259960" y="1226406"/>
                    </a:lnTo>
                    <a:lnTo>
                      <a:pt x="265674" y="1227041"/>
                    </a:lnTo>
                    <a:lnTo>
                      <a:pt x="272022" y="1227041"/>
                    </a:lnTo>
                    <a:lnTo>
                      <a:pt x="279005" y="1227041"/>
                    </a:lnTo>
                    <a:lnTo>
                      <a:pt x="286940" y="1226406"/>
                    </a:lnTo>
                    <a:lnTo>
                      <a:pt x="295510" y="1225770"/>
                    </a:lnTo>
                    <a:lnTo>
                      <a:pt x="304398" y="1224500"/>
                    </a:lnTo>
                    <a:lnTo>
                      <a:pt x="314237" y="1222912"/>
                    </a:lnTo>
                    <a:lnTo>
                      <a:pt x="324712" y="1221006"/>
                    </a:lnTo>
                    <a:lnTo>
                      <a:pt x="335821" y="1218782"/>
                    </a:lnTo>
                    <a:lnTo>
                      <a:pt x="347883" y="1215923"/>
                    </a:lnTo>
                    <a:lnTo>
                      <a:pt x="360262" y="1212747"/>
                    </a:lnTo>
                    <a:lnTo>
                      <a:pt x="373276" y="1208935"/>
                    </a:lnTo>
                    <a:lnTo>
                      <a:pt x="386925" y="1204489"/>
                    </a:lnTo>
                    <a:lnTo>
                      <a:pt x="401843" y="1199406"/>
                    </a:lnTo>
                    <a:lnTo>
                      <a:pt x="416761" y="1194006"/>
                    </a:lnTo>
                    <a:lnTo>
                      <a:pt x="432314" y="1187971"/>
                    </a:lnTo>
                    <a:lnTo>
                      <a:pt x="448502" y="1181619"/>
                    </a:lnTo>
                    <a:lnTo>
                      <a:pt x="465643" y="1174313"/>
                    </a:lnTo>
                    <a:lnTo>
                      <a:pt x="483418" y="1166690"/>
                    </a:lnTo>
                    <a:lnTo>
                      <a:pt x="501510" y="1158431"/>
                    </a:lnTo>
                    <a:lnTo>
                      <a:pt x="520555" y="1149220"/>
                    </a:lnTo>
                    <a:lnTo>
                      <a:pt x="539917" y="1139373"/>
                    </a:lnTo>
                    <a:lnTo>
                      <a:pt x="559914" y="1129208"/>
                    </a:lnTo>
                    <a:lnTo>
                      <a:pt x="581180" y="1118409"/>
                    </a:lnTo>
                    <a:lnTo>
                      <a:pt x="602447" y="1106974"/>
                    </a:lnTo>
                    <a:lnTo>
                      <a:pt x="624666" y="1094586"/>
                    </a:lnTo>
                    <a:lnTo>
                      <a:pt x="647202" y="1081563"/>
                    </a:lnTo>
                    <a:lnTo>
                      <a:pt x="670690" y="1067904"/>
                    </a:lnTo>
                    <a:lnTo>
                      <a:pt x="694814" y="1053611"/>
                    </a:lnTo>
                    <a:lnTo>
                      <a:pt x="719254" y="1038682"/>
                    </a:lnTo>
                    <a:lnTo>
                      <a:pt x="744965" y="1022482"/>
                    </a:lnTo>
                    <a:lnTo>
                      <a:pt x="770675" y="1006283"/>
                    </a:lnTo>
                    <a:lnTo>
                      <a:pt x="797655" y="989130"/>
                    </a:lnTo>
                    <a:lnTo>
                      <a:pt x="824635" y="970707"/>
                    </a:lnTo>
                    <a:lnTo>
                      <a:pt x="830348" y="967213"/>
                    </a:lnTo>
                    <a:lnTo>
                      <a:pt x="836062" y="964355"/>
                    </a:lnTo>
                    <a:lnTo>
                      <a:pt x="843045" y="961178"/>
                    </a:lnTo>
                    <a:lnTo>
                      <a:pt x="849710" y="958319"/>
                    </a:lnTo>
                    <a:lnTo>
                      <a:pt x="856693" y="956414"/>
                    </a:lnTo>
                    <a:lnTo>
                      <a:pt x="863677" y="954508"/>
                    </a:lnTo>
                    <a:lnTo>
                      <a:pt x="870660" y="953237"/>
                    </a:lnTo>
                    <a:lnTo>
                      <a:pt x="877960" y="952602"/>
                    </a:lnTo>
                    <a:lnTo>
                      <a:pt x="884943" y="952284"/>
                    </a:lnTo>
                    <a:lnTo>
                      <a:pt x="891926" y="952284"/>
                    </a:lnTo>
                    <a:lnTo>
                      <a:pt x="899227" y="952920"/>
                    </a:lnTo>
                    <a:lnTo>
                      <a:pt x="906210" y="953873"/>
                    </a:lnTo>
                    <a:lnTo>
                      <a:pt x="913193" y="955461"/>
                    </a:lnTo>
                    <a:lnTo>
                      <a:pt x="919858" y="957367"/>
                    </a:lnTo>
                    <a:lnTo>
                      <a:pt x="926524" y="959590"/>
                    </a:lnTo>
                    <a:lnTo>
                      <a:pt x="933190" y="962131"/>
                    </a:lnTo>
                    <a:lnTo>
                      <a:pt x="939538" y="965307"/>
                    </a:lnTo>
                    <a:lnTo>
                      <a:pt x="945569" y="968802"/>
                    </a:lnTo>
                    <a:lnTo>
                      <a:pt x="950647" y="972296"/>
                    </a:lnTo>
                    <a:lnTo>
                      <a:pt x="955408" y="975472"/>
                    </a:lnTo>
                    <a:lnTo>
                      <a:pt x="960170" y="979601"/>
                    </a:lnTo>
                    <a:lnTo>
                      <a:pt x="964296" y="983730"/>
                    </a:lnTo>
                    <a:lnTo>
                      <a:pt x="968740" y="987860"/>
                    </a:lnTo>
                    <a:lnTo>
                      <a:pt x="972549" y="992307"/>
                    </a:lnTo>
                    <a:lnTo>
                      <a:pt x="976358" y="997071"/>
                    </a:lnTo>
                    <a:lnTo>
                      <a:pt x="979849" y="1002153"/>
                    </a:lnTo>
                    <a:lnTo>
                      <a:pt x="983658" y="1008189"/>
                    </a:lnTo>
                    <a:lnTo>
                      <a:pt x="986832" y="1014224"/>
                    </a:lnTo>
                    <a:lnTo>
                      <a:pt x="989689" y="1020259"/>
                    </a:lnTo>
                    <a:lnTo>
                      <a:pt x="992228" y="1026612"/>
                    </a:lnTo>
                    <a:lnTo>
                      <a:pt x="994133" y="1032964"/>
                    </a:lnTo>
                    <a:lnTo>
                      <a:pt x="995720" y="1039635"/>
                    </a:lnTo>
                    <a:lnTo>
                      <a:pt x="996989" y="1046305"/>
                    </a:lnTo>
                    <a:lnTo>
                      <a:pt x="997942" y="1052658"/>
                    </a:lnTo>
                    <a:lnTo>
                      <a:pt x="998259" y="1059328"/>
                    </a:lnTo>
                    <a:lnTo>
                      <a:pt x="998576" y="1065999"/>
                    </a:lnTo>
                    <a:lnTo>
                      <a:pt x="998259" y="1072351"/>
                    </a:lnTo>
                    <a:lnTo>
                      <a:pt x="997624" y="1079022"/>
                    </a:lnTo>
                    <a:lnTo>
                      <a:pt x="996354" y="1085374"/>
                    </a:lnTo>
                    <a:lnTo>
                      <a:pt x="995085" y="1092045"/>
                    </a:lnTo>
                    <a:lnTo>
                      <a:pt x="993180" y="1098398"/>
                    </a:lnTo>
                    <a:lnTo>
                      <a:pt x="990958" y="1104433"/>
                    </a:lnTo>
                    <a:lnTo>
                      <a:pt x="987784" y="1112056"/>
                    </a:lnTo>
                    <a:lnTo>
                      <a:pt x="983975" y="1119679"/>
                    </a:lnTo>
                    <a:lnTo>
                      <a:pt x="979532" y="1126667"/>
                    </a:lnTo>
                    <a:lnTo>
                      <a:pt x="974453" y="1133655"/>
                    </a:lnTo>
                    <a:lnTo>
                      <a:pt x="968740" y="1140008"/>
                    </a:lnTo>
                    <a:lnTo>
                      <a:pt x="962709" y="1146361"/>
                    </a:lnTo>
                    <a:lnTo>
                      <a:pt x="956043" y="1152078"/>
                    </a:lnTo>
                    <a:lnTo>
                      <a:pt x="949060" y="1157478"/>
                    </a:lnTo>
                    <a:lnTo>
                      <a:pt x="945569" y="1159384"/>
                    </a:lnTo>
                    <a:lnTo>
                      <a:pt x="910971" y="1181936"/>
                    </a:lnTo>
                    <a:lnTo>
                      <a:pt x="876056" y="1204489"/>
                    </a:lnTo>
                    <a:lnTo>
                      <a:pt x="842093" y="1225770"/>
                    </a:lnTo>
                    <a:lnTo>
                      <a:pt x="804003" y="1248958"/>
                    </a:lnTo>
                    <a:lnTo>
                      <a:pt x="766549" y="1271192"/>
                    </a:lnTo>
                    <a:lnTo>
                      <a:pt x="730999" y="1291521"/>
                    </a:lnTo>
                    <a:lnTo>
                      <a:pt x="696083" y="1310579"/>
                    </a:lnTo>
                    <a:lnTo>
                      <a:pt x="662120" y="1328685"/>
                    </a:lnTo>
                    <a:lnTo>
                      <a:pt x="629744" y="1344884"/>
                    </a:lnTo>
                    <a:lnTo>
                      <a:pt x="598003" y="1360131"/>
                    </a:lnTo>
                    <a:lnTo>
                      <a:pt x="567532" y="1374107"/>
                    </a:lnTo>
                    <a:lnTo>
                      <a:pt x="553883" y="1380142"/>
                    </a:lnTo>
                    <a:lnTo>
                      <a:pt x="532299" y="1389036"/>
                    </a:lnTo>
                    <a:lnTo>
                      <a:pt x="510398" y="1397612"/>
                    </a:lnTo>
                    <a:lnTo>
                      <a:pt x="488814" y="1405871"/>
                    </a:lnTo>
                    <a:lnTo>
                      <a:pt x="473895" y="1410953"/>
                    </a:lnTo>
                    <a:lnTo>
                      <a:pt x="458977" y="1416035"/>
                    </a:lnTo>
                    <a:lnTo>
                      <a:pt x="444376" y="1420800"/>
                    </a:lnTo>
                    <a:lnTo>
                      <a:pt x="430093" y="1425564"/>
                    </a:lnTo>
                    <a:lnTo>
                      <a:pt x="415809" y="1429376"/>
                    </a:lnTo>
                    <a:lnTo>
                      <a:pt x="401843" y="1433188"/>
                    </a:lnTo>
                    <a:lnTo>
                      <a:pt x="387877" y="1436364"/>
                    </a:lnTo>
                    <a:lnTo>
                      <a:pt x="374546" y="1439540"/>
                    </a:lnTo>
                    <a:lnTo>
                      <a:pt x="361214" y="1442081"/>
                    </a:lnTo>
                    <a:lnTo>
                      <a:pt x="348200" y="1444305"/>
                    </a:lnTo>
                    <a:lnTo>
                      <a:pt x="334869" y="1446211"/>
                    </a:lnTo>
                    <a:lnTo>
                      <a:pt x="321855" y="1447799"/>
                    </a:lnTo>
                    <a:lnTo>
                      <a:pt x="309476" y="1449069"/>
                    </a:lnTo>
                    <a:lnTo>
                      <a:pt x="296780" y="1450022"/>
                    </a:lnTo>
                    <a:lnTo>
                      <a:pt x="284083" y="1450658"/>
                    </a:lnTo>
                    <a:lnTo>
                      <a:pt x="272022" y="1450975"/>
                    </a:lnTo>
                    <a:lnTo>
                      <a:pt x="255834" y="1450658"/>
                    </a:lnTo>
                    <a:lnTo>
                      <a:pt x="239646" y="1449387"/>
                    </a:lnTo>
                    <a:lnTo>
                      <a:pt x="223458" y="1447481"/>
                    </a:lnTo>
                    <a:lnTo>
                      <a:pt x="207905" y="1444940"/>
                    </a:lnTo>
                    <a:lnTo>
                      <a:pt x="198700" y="1443034"/>
                    </a:lnTo>
                    <a:lnTo>
                      <a:pt x="189495" y="1440811"/>
                    </a:lnTo>
                    <a:lnTo>
                      <a:pt x="180607" y="1438587"/>
                    </a:lnTo>
                    <a:lnTo>
                      <a:pt x="172037" y="1436046"/>
                    </a:lnTo>
                    <a:lnTo>
                      <a:pt x="163467" y="1433188"/>
                    </a:lnTo>
                    <a:lnTo>
                      <a:pt x="155214" y="1430011"/>
                    </a:lnTo>
                    <a:lnTo>
                      <a:pt x="146327" y="1426199"/>
                    </a:lnTo>
                    <a:lnTo>
                      <a:pt x="138074" y="1421753"/>
                    </a:lnTo>
                    <a:lnTo>
                      <a:pt x="129504" y="1417623"/>
                    </a:lnTo>
                    <a:lnTo>
                      <a:pt x="121251" y="1412859"/>
                    </a:lnTo>
                    <a:lnTo>
                      <a:pt x="112681" y="1407777"/>
                    </a:lnTo>
                    <a:lnTo>
                      <a:pt x="104746" y="1402059"/>
                    </a:lnTo>
                    <a:lnTo>
                      <a:pt x="97128" y="1396342"/>
                    </a:lnTo>
                    <a:lnTo>
                      <a:pt x="89510" y="1390306"/>
                    </a:lnTo>
                    <a:lnTo>
                      <a:pt x="82210" y="1383954"/>
                    </a:lnTo>
                    <a:lnTo>
                      <a:pt x="75227" y="1377283"/>
                    </a:lnTo>
                    <a:lnTo>
                      <a:pt x="68879" y="1370613"/>
                    </a:lnTo>
                    <a:lnTo>
                      <a:pt x="62213" y="1362990"/>
                    </a:lnTo>
                    <a:lnTo>
                      <a:pt x="57769" y="1357590"/>
                    </a:lnTo>
                    <a:lnTo>
                      <a:pt x="53643" y="1352190"/>
                    </a:lnTo>
                    <a:lnTo>
                      <a:pt x="45707" y="1341073"/>
                    </a:lnTo>
                    <a:lnTo>
                      <a:pt x="38407" y="1329638"/>
                    </a:lnTo>
                    <a:lnTo>
                      <a:pt x="32059" y="1317885"/>
                    </a:lnTo>
                    <a:lnTo>
                      <a:pt x="26345" y="1306133"/>
                    </a:lnTo>
                    <a:lnTo>
                      <a:pt x="21267" y="1294062"/>
                    </a:lnTo>
                    <a:lnTo>
                      <a:pt x="16823" y="1282310"/>
                    </a:lnTo>
                    <a:lnTo>
                      <a:pt x="13014" y="1270239"/>
                    </a:lnTo>
                    <a:lnTo>
                      <a:pt x="9523" y="1258169"/>
                    </a:lnTo>
                    <a:lnTo>
                      <a:pt x="6666" y="1245781"/>
                    </a:lnTo>
                    <a:lnTo>
                      <a:pt x="4444" y="1233711"/>
                    </a:lnTo>
                    <a:lnTo>
                      <a:pt x="2857" y="1221641"/>
                    </a:lnTo>
                    <a:lnTo>
                      <a:pt x="1587" y="1209888"/>
                    </a:lnTo>
                    <a:lnTo>
                      <a:pt x="635" y="1197501"/>
                    </a:lnTo>
                    <a:lnTo>
                      <a:pt x="0" y="1185748"/>
                    </a:lnTo>
                    <a:lnTo>
                      <a:pt x="0" y="1174313"/>
                    </a:lnTo>
                    <a:lnTo>
                      <a:pt x="0" y="1161925"/>
                    </a:lnTo>
                    <a:lnTo>
                      <a:pt x="635" y="1149537"/>
                    </a:lnTo>
                    <a:lnTo>
                      <a:pt x="1587" y="1136832"/>
                    </a:lnTo>
                    <a:lnTo>
                      <a:pt x="2540" y="1124444"/>
                    </a:lnTo>
                    <a:lnTo>
                      <a:pt x="4127" y="1112374"/>
                    </a:lnTo>
                    <a:lnTo>
                      <a:pt x="6031" y="1100303"/>
                    </a:lnTo>
                    <a:lnTo>
                      <a:pt x="7936" y="1087916"/>
                    </a:lnTo>
                    <a:lnTo>
                      <a:pt x="10792" y="1075845"/>
                    </a:lnTo>
                    <a:lnTo>
                      <a:pt x="13332" y="1064093"/>
                    </a:lnTo>
                    <a:lnTo>
                      <a:pt x="16188" y="1052340"/>
                    </a:lnTo>
                    <a:lnTo>
                      <a:pt x="19362" y="1040588"/>
                    </a:lnTo>
                    <a:lnTo>
                      <a:pt x="22536" y="1028517"/>
                    </a:lnTo>
                    <a:lnTo>
                      <a:pt x="26028" y="1017082"/>
                    </a:lnTo>
                    <a:lnTo>
                      <a:pt x="29837" y="1005647"/>
                    </a:lnTo>
                    <a:lnTo>
                      <a:pt x="33646" y="994213"/>
                    </a:lnTo>
                    <a:lnTo>
                      <a:pt x="37772" y="983095"/>
                    </a:lnTo>
                    <a:lnTo>
                      <a:pt x="41899" y="971660"/>
                    </a:lnTo>
                    <a:lnTo>
                      <a:pt x="46342" y="960543"/>
                    </a:lnTo>
                    <a:lnTo>
                      <a:pt x="51103" y="949743"/>
                    </a:lnTo>
                    <a:lnTo>
                      <a:pt x="55865" y="938944"/>
                    </a:lnTo>
                    <a:lnTo>
                      <a:pt x="60626" y="928462"/>
                    </a:lnTo>
                    <a:lnTo>
                      <a:pt x="66022" y="917662"/>
                    </a:lnTo>
                    <a:lnTo>
                      <a:pt x="71418" y="907497"/>
                    </a:lnTo>
                    <a:lnTo>
                      <a:pt x="76814" y="897333"/>
                    </a:lnTo>
                    <a:lnTo>
                      <a:pt x="82210" y="887169"/>
                    </a:lnTo>
                    <a:lnTo>
                      <a:pt x="87923" y="877640"/>
                    </a:lnTo>
                    <a:lnTo>
                      <a:pt x="93954" y="867475"/>
                    </a:lnTo>
                    <a:lnTo>
                      <a:pt x="99985" y="857946"/>
                    </a:lnTo>
                    <a:lnTo>
                      <a:pt x="106016" y="848735"/>
                    </a:lnTo>
                    <a:lnTo>
                      <a:pt x="112364" y="839841"/>
                    </a:lnTo>
                    <a:lnTo>
                      <a:pt x="119030" y="830947"/>
                    </a:lnTo>
                    <a:lnTo>
                      <a:pt x="125695" y="822053"/>
                    </a:lnTo>
                    <a:lnTo>
                      <a:pt x="135217" y="810618"/>
                    </a:lnTo>
                    <a:lnTo>
                      <a:pt x="144422" y="799818"/>
                    </a:lnTo>
                    <a:lnTo>
                      <a:pt x="154580" y="789019"/>
                    </a:lnTo>
                    <a:lnTo>
                      <a:pt x="165054" y="778854"/>
                    </a:lnTo>
                    <a:lnTo>
                      <a:pt x="170450" y="774090"/>
                    </a:lnTo>
                    <a:lnTo>
                      <a:pt x="176481" y="769325"/>
                    </a:lnTo>
                    <a:lnTo>
                      <a:pt x="182194" y="764561"/>
                    </a:lnTo>
                    <a:lnTo>
                      <a:pt x="188225" y="759796"/>
                    </a:lnTo>
                    <a:lnTo>
                      <a:pt x="194573" y="755031"/>
                    </a:lnTo>
                    <a:lnTo>
                      <a:pt x="200922" y="750902"/>
                    </a:lnTo>
                    <a:lnTo>
                      <a:pt x="207587" y="746455"/>
                    </a:lnTo>
                    <a:lnTo>
                      <a:pt x="214570" y="742326"/>
                    </a:lnTo>
                    <a:lnTo>
                      <a:pt x="223775" y="737879"/>
                    </a:lnTo>
                    <a:lnTo>
                      <a:pt x="233932" y="733432"/>
                    </a:lnTo>
                    <a:lnTo>
                      <a:pt x="244407" y="729303"/>
                    </a:lnTo>
                    <a:lnTo>
                      <a:pt x="250120" y="727715"/>
                    </a:lnTo>
                    <a:lnTo>
                      <a:pt x="255516" y="726126"/>
                    </a:lnTo>
                    <a:lnTo>
                      <a:pt x="260595" y="724221"/>
                    </a:lnTo>
                    <a:lnTo>
                      <a:pt x="265356" y="722315"/>
                    </a:lnTo>
                    <a:lnTo>
                      <a:pt x="270435" y="721044"/>
                    </a:lnTo>
                    <a:lnTo>
                      <a:pt x="275513" y="719774"/>
                    </a:lnTo>
                    <a:lnTo>
                      <a:pt x="280909" y="718821"/>
                    </a:lnTo>
                    <a:lnTo>
                      <a:pt x="286623" y="718186"/>
                    </a:lnTo>
                    <a:lnTo>
                      <a:pt x="292019" y="717868"/>
                    </a:lnTo>
                    <a:lnTo>
                      <a:pt x="297415" y="717550"/>
                    </a:lnTo>
                    <a:close/>
                    <a:moveTo>
                      <a:pt x="560713" y="0"/>
                    </a:moveTo>
                    <a:lnTo>
                      <a:pt x="568642" y="0"/>
                    </a:lnTo>
                    <a:lnTo>
                      <a:pt x="576572" y="0"/>
                    </a:lnTo>
                    <a:lnTo>
                      <a:pt x="584184" y="317"/>
                    </a:lnTo>
                    <a:lnTo>
                      <a:pt x="592114" y="951"/>
                    </a:lnTo>
                    <a:lnTo>
                      <a:pt x="600043" y="1586"/>
                    </a:lnTo>
                    <a:lnTo>
                      <a:pt x="607973" y="2537"/>
                    </a:lnTo>
                    <a:lnTo>
                      <a:pt x="615585" y="3489"/>
                    </a:lnTo>
                    <a:lnTo>
                      <a:pt x="623832" y="5075"/>
                    </a:lnTo>
                    <a:lnTo>
                      <a:pt x="631761" y="6343"/>
                    </a:lnTo>
                    <a:lnTo>
                      <a:pt x="639691" y="8247"/>
                    </a:lnTo>
                    <a:lnTo>
                      <a:pt x="647620" y="10150"/>
                    </a:lnTo>
                    <a:lnTo>
                      <a:pt x="655232" y="12370"/>
                    </a:lnTo>
                    <a:lnTo>
                      <a:pt x="662845" y="14590"/>
                    </a:lnTo>
                    <a:lnTo>
                      <a:pt x="670457" y="17128"/>
                    </a:lnTo>
                    <a:lnTo>
                      <a:pt x="678069" y="19665"/>
                    </a:lnTo>
                    <a:lnTo>
                      <a:pt x="685365" y="22520"/>
                    </a:lnTo>
                    <a:lnTo>
                      <a:pt x="692660" y="25374"/>
                    </a:lnTo>
                    <a:lnTo>
                      <a:pt x="699955" y="28546"/>
                    </a:lnTo>
                    <a:lnTo>
                      <a:pt x="706933" y="32035"/>
                    </a:lnTo>
                    <a:lnTo>
                      <a:pt x="713911" y="35524"/>
                    </a:lnTo>
                    <a:lnTo>
                      <a:pt x="720571" y="39013"/>
                    </a:lnTo>
                    <a:lnTo>
                      <a:pt x="727549" y="43453"/>
                    </a:lnTo>
                    <a:lnTo>
                      <a:pt x="740554" y="51383"/>
                    </a:lnTo>
                    <a:lnTo>
                      <a:pt x="753241" y="59947"/>
                    </a:lnTo>
                    <a:lnTo>
                      <a:pt x="765294" y="69145"/>
                    </a:lnTo>
                    <a:lnTo>
                      <a:pt x="776712" y="78978"/>
                    </a:lnTo>
                    <a:lnTo>
                      <a:pt x="788131" y="89445"/>
                    </a:lnTo>
                    <a:lnTo>
                      <a:pt x="798598" y="100546"/>
                    </a:lnTo>
                    <a:lnTo>
                      <a:pt x="808747" y="111647"/>
                    </a:lnTo>
                    <a:lnTo>
                      <a:pt x="817946" y="123383"/>
                    </a:lnTo>
                    <a:lnTo>
                      <a:pt x="826827" y="135753"/>
                    </a:lnTo>
                    <a:lnTo>
                      <a:pt x="835073" y="148123"/>
                    </a:lnTo>
                    <a:lnTo>
                      <a:pt x="843003" y="161444"/>
                    </a:lnTo>
                    <a:lnTo>
                      <a:pt x="849981" y="174766"/>
                    </a:lnTo>
                    <a:lnTo>
                      <a:pt x="856324" y="188405"/>
                    </a:lnTo>
                    <a:lnTo>
                      <a:pt x="862034" y="202043"/>
                    </a:lnTo>
                    <a:lnTo>
                      <a:pt x="867108" y="216634"/>
                    </a:lnTo>
                    <a:lnTo>
                      <a:pt x="871549" y="231224"/>
                    </a:lnTo>
                    <a:lnTo>
                      <a:pt x="875038" y="245814"/>
                    </a:lnTo>
                    <a:lnTo>
                      <a:pt x="878210" y="261039"/>
                    </a:lnTo>
                    <a:lnTo>
                      <a:pt x="880430" y="276263"/>
                    </a:lnTo>
                    <a:lnTo>
                      <a:pt x="881699" y="291488"/>
                    </a:lnTo>
                    <a:lnTo>
                      <a:pt x="882333" y="299100"/>
                    </a:lnTo>
                    <a:lnTo>
                      <a:pt x="882650" y="306713"/>
                    </a:lnTo>
                    <a:lnTo>
                      <a:pt x="882650" y="314642"/>
                    </a:lnTo>
                    <a:lnTo>
                      <a:pt x="882650" y="322572"/>
                    </a:lnTo>
                    <a:lnTo>
                      <a:pt x="882333" y="330501"/>
                    </a:lnTo>
                    <a:lnTo>
                      <a:pt x="881699" y="338113"/>
                    </a:lnTo>
                    <a:lnTo>
                      <a:pt x="881064" y="346043"/>
                    </a:lnTo>
                    <a:lnTo>
                      <a:pt x="880113" y="353972"/>
                    </a:lnTo>
                    <a:lnTo>
                      <a:pt x="879161" y="361902"/>
                    </a:lnTo>
                    <a:lnTo>
                      <a:pt x="877575" y="369831"/>
                    </a:lnTo>
                    <a:lnTo>
                      <a:pt x="876307" y="377761"/>
                    </a:lnTo>
                    <a:lnTo>
                      <a:pt x="874404" y="385690"/>
                    </a:lnTo>
                    <a:lnTo>
                      <a:pt x="872500" y="393620"/>
                    </a:lnTo>
                    <a:lnTo>
                      <a:pt x="870280" y="401232"/>
                    </a:lnTo>
                    <a:lnTo>
                      <a:pt x="868060" y="408844"/>
                    </a:lnTo>
                    <a:lnTo>
                      <a:pt x="865523" y="416457"/>
                    </a:lnTo>
                    <a:lnTo>
                      <a:pt x="862985" y="424069"/>
                    </a:lnTo>
                    <a:lnTo>
                      <a:pt x="860130" y="431681"/>
                    </a:lnTo>
                    <a:lnTo>
                      <a:pt x="857276" y="438976"/>
                    </a:lnTo>
                    <a:lnTo>
                      <a:pt x="854104" y="445954"/>
                    </a:lnTo>
                    <a:lnTo>
                      <a:pt x="850615" y="452932"/>
                    </a:lnTo>
                    <a:lnTo>
                      <a:pt x="847126" y="459910"/>
                    </a:lnTo>
                    <a:lnTo>
                      <a:pt x="843637" y="466571"/>
                    </a:lnTo>
                    <a:lnTo>
                      <a:pt x="839831" y="473549"/>
                    </a:lnTo>
                    <a:lnTo>
                      <a:pt x="831267" y="486871"/>
                    </a:lnTo>
                    <a:lnTo>
                      <a:pt x="822703" y="499241"/>
                    </a:lnTo>
                    <a:lnTo>
                      <a:pt x="813505" y="511293"/>
                    </a:lnTo>
                    <a:lnTo>
                      <a:pt x="803672" y="523029"/>
                    </a:lnTo>
                    <a:lnTo>
                      <a:pt x="793206" y="534130"/>
                    </a:lnTo>
                    <a:lnTo>
                      <a:pt x="782104" y="544914"/>
                    </a:lnTo>
                    <a:lnTo>
                      <a:pt x="771003" y="554747"/>
                    </a:lnTo>
                    <a:lnTo>
                      <a:pt x="759267" y="564262"/>
                    </a:lnTo>
                    <a:lnTo>
                      <a:pt x="747215" y="573143"/>
                    </a:lnTo>
                    <a:lnTo>
                      <a:pt x="734527" y="581073"/>
                    </a:lnTo>
                    <a:lnTo>
                      <a:pt x="721206" y="588685"/>
                    </a:lnTo>
                    <a:lnTo>
                      <a:pt x="707884" y="596297"/>
                    </a:lnTo>
                    <a:lnTo>
                      <a:pt x="694563" y="602641"/>
                    </a:lnTo>
                    <a:lnTo>
                      <a:pt x="680607" y="608350"/>
                    </a:lnTo>
                    <a:lnTo>
                      <a:pt x="666017" y="613108"/>
                    </a:lnTo>
                    <a:lnTo>
                      <a:pt x="651426" y="617548"/>
                    </a:lnTo>
                    <a:lnTo>
                      <a:pt x="636836" y="621355"/>
                    </a:lnTo>
                    <a:lnTo>
                      <a:pt x="621929" y="624209"/>
                    </a:lnTo>
                    <a:lnTo>
                      <a:pt x="606387" y="626430"/>
                    </a:lnTo>
                    <a:lnTo>
                      <a:pt x="591162" y="628015"/>
                    </a:lnTo>
                    <a:lnTo>
                      <a:pt x="583550" y="628333"/>
                    </a:lnTo>
                    <a:lnTo>
                      <a:pt x="575938" y="628650"/>
                    </a:lnTo>
                    <a:lnTo>
                      <a:pt x="568008" y="628650"/>
                    </a:lnTo>
                    <a:lnTo>
                      <a:pt x="560079" y="628650"/>
                    </a:lnTo>
                    <a:lnTo>
                      <a:pt x="552149" y="628333"/>
                    </a:lnTo>
                    <a:lnTo>
                      <a:pt x="544537" y="628015"/>
                    </a:lnTo>
                    <a:lnTo>
                      <a:pt x="536607" y="627064"/>
                    </a:lnTo>
                    <a:lnTo>
                      <a:pt x="528678" y="626112"/>
                    </a:lnTo>
                    <a:lnTo>
                      <a:pt x="520748" y="625161"/>
                    </a:lnTo>
                    <a:lnTo>
                      <a:pt x="513136" y="623892"/>
                    </a:lnTo>
                    <a:lnTo>
                      <a:pt x="504889" y="622306"/>
                    </a:lnTo>
                    <a:lnTo>
                      <a:pt x="496960" y="620720"/>
                    </a:lnTo>
                    <a:lnTo>
                      <a:pt x="489030" y="618500"/>
                    </a:lnTo>
                    <a:lnTo>
                      <a:pt x="481418" y="616597"/>
                    </a:lnTo>
                    <a:lnTo>
                      <a:pt x="473806" y="614377"/>
                    </a:lnTo>
                    <a:lnTo>
                      <a:pt x="466193" y="611839"/>
                    </a:lnTo>
                    <a:lnTo>
                      <a:pt x="458581" y="608985"/>
                    </a:lnTo>
                    <a:lnTo>
                      <a:pt x="450969" y="606130"/>
                    </a:lnTo>
                    <a:lnTo>
                      <a:pt x="443674" y="603275"/>
                    </a:lnTo>
                    <a:lnTo>
                      <a:pt x="436696" y="600104"/>
                    </a:lnTo>
                    <a:lnTo>
                      <a:pt x="429718" y="596615"/>
                    </a:lnTo>
                    <a:lnTo>
                      <a:pt x="422740" y="593126"/>
                    </a:lnTo>
                    <a:lnTo>
                      <a:pt x="416079" y="589320"/>
                    </a:lnTo>
                    <a:lnTo>
                      <a:pt x="409101" y="585513"/>
                    </a:lnTo>
                    <a:lnTo>
                      <a:pt x="395780" y="577267"/>
                    </a:lnTo>
                    <a:lnTo>
                      <a:pt x="383410" y="568703"/>
                    </a:lnTo>
                    <a:lnTo>
                      <a:pt x="371357" y="559505"/>
                    </a:lnTo>
                    <a:lnTo>
                      <a:pt x="359621" y="549672"/>
                    </a:lnTo>
                    <a:lnTo>
                      <a:pt x="348837" y="539522"/>
                    </a:lnTo>
                    <a:lnTo>
                      <a:pt x="337736" y="528421"/>
                    </a:lnTo>
                    <a:lnTo>
                      <a:pt x="327903" y="517003"/>
                    </a:lnTo>
                    <a:lnTo>
                      <a:pt x="318388" y="505267"/>
                    </a:lnTo>
                    <a:lnTo>
                      <a:pt x="309824" y="493214"/>
                    </a:lnTo>
                    <a:lnTo>
                      <a:pt x="301577" y="480210"/>
                    </a:lnTo>
                    <a:lnTo>
                      <a:pt x="293965" y="467523"/>
                    </a:lnTo>
                    <a:lnTo>
                      <a:pt x="286987" y="454201"/>
                    </a:lnTo>
                    <a:lnTo>
                      <a:pt x="280009" y="440562"/>
                    </a:lnTo>
                    <a:lnTo>
                      <a:pt x="274300" y="426606"/>
                    </a:lnTo>
                    <a:lnTo>
                      <a:pt x="269542" y="412016"/>
                    </a:lnTo>
                    <a:lnTo>
                      <a:pt x="265102" y="397743"/>
                    </a:lnTo>
                    <a:lnTo>
                      <a:pt x="261295" y="382836"/>
                    </a:lnTo>
                    <a:lnTo>
                      <a:pt x="258441" y="367611"/>
                    </a:lnTo>
                    <a:lnTo>
                      <a:pt x="256221" y="352704"/>
                    </a:lnTo>
                    <a:lnTo>
                      <a:pt x="254635" y="337479"/>
                    </a:lnTo>
                    <a:lnTo>
                      <a:pt x="254317" y="329549"/>
                    </a:lnTo>
                    <a:lnTo>
                      <a:pt x="254000" y="321937"/>
                    </a:lnTo>
                    <a:lnTo>
                      <a:pt x="254000" y="314008"/>
                    </a:lnTo>
                    <a:lnTo>
                      <a:pt x="254000" y="306078"/>
                    </a:lnTo>
                    <a:lnTo>
                      <a:pt x="254317" y="298466"/>
                    </a:lnTo>
                    <a:lnTo>
                      <a:pt x="254952" y="290536"/>
                    </a:lnTo>
                    <a:lnTo>
                      <a:pt x="255586" y="282607"/>
                    </a:lnTo>
                    <a:lnTo>
                      <a:pt x="256538" y="274677"/>
                    </a:lnTo>
                    <a:lnTo>
                      <a:pt x="257489" y="267065"/>
                    </a:lnTo>
                    <a:lnTo>
                      <a:pt x="258758" y="258818"/>
                    </a:lnTo>
                    <a:lnTo>
                      <a:pt x="260344" y="250889"/>
                    </a:lnTo>
                    <a:lnTo>
                      <a:pt x="262247" y="242959"/>
                    </a:lnTo>
                    <a:lnTo>
                      <a:pt x="264150" y="235347"/>
                    </a:lnTo>
                    <a:lnTo>
                      <a:pt x="266053" y="227418"/>
                    </a:lnTo>
                    <a:lnTo>
                      <a:pt x="268591" y="219805"/>
                    </a:lnTo>
                    <a:lnTo>
                      <a:pt x="270811" y="212193"/>
                    </a:lnTo>
                    <a:lnTo>
                      <a:pt x="273665" y="204581"/>
                    </a:lnTo>
                    <a:lnTo>
                      <a:pt x="276520" y="197286"/>
                    </a:lnTo>
                    <a:lnTo>
                      <a:pt x="279375" y="189990"/>
                    </a:lnTo>
                    <a:lnTo>
                      <a:pt x="282546" y="182695"/>
                    </a:lnTo>
                    <a:lnTo>
                      <a:pt x="286035" y="175717"/>
                    </a:lnTo>
                    <a:lnTo>
                      <a:pt x="289842" y="168739"/>
                    </a:lnTo>
                    <a:lnTo>
                      <a:pt x="293331" y="162079"/>
                    </a:lnTo>
                    <a:lnTo>
                      <a:pt x="297137" y="155418"/>
                    </a:lnTo>
                    <a:lnTo>
                      <a:pt x="305383" y="142096"/>
                    </a:lnTo>
                    <a:lnTo>
                      <a:pt x="313947" y="129409"/>
                    </a:lnTo>
                    <a:lnTo>
                      <a:pt x="323145" y="117356"/>
                    </a:lnTo>
                    <a:lnTo>
                      <a:pt x="332978" y="105938"/>
                    </a:lnTo>
                    <a:lnTo>
                      <a:pt x="343445" y="94837"/>
                    </a:lnTo>
                    <a:lnTo>
                      <a:pt x="354229" y="84052"/>
                    </a:lnTo>
                    <a:lnTo>
                      <a:pt x="365647" y="73903"/>
                    </a:lnTo>
                    <a:lnTo>
                      <a:pt x="377383" y="64705"/>
                    </a:lnTo>
                    <a:lnTo>
                      <a:pt x="389436" y="55823"/>
                    </a:lnTo>
                    <a:lnTo>
                      <a:pt x="402440" y="47577"/>
                    </a:lnTo>
                    <a:lnTo>
                      <a:pt x="415127" y="39965"/>
                    </a:lnTo>
                    <a:lnTo>
                      <a:pt x="428449" y="32669"/>
                    </a:lnTo>
                    <a:lnTo>
                      <a:pt x="442088" y="26326"/>
                    </a:lnTo>
                    <a:lnTo>
                      <a:pt x="456361" y="20617"/>
                    </a:lnTo>
                    <a:lnTo>
                      <a:pt x="470634" y="15542"/>
                    </a:lnTo>
                    <a:lnTo>
                      <a:pt x="484907" y="11101"/>
                    </a:lnTo>
                    <a:lnTo>
                      <a:pt x="499814" y="7612"/>
                    </a:lnTo>
                    <a:lnTo>
                      <a:pt x="515039" y="4440"/>
                    </a:lnTo>
                    <a:lnTo>
                      <a:pt x="529947" y="2220"/>
                    </a:lnTo>
                    <a:lnTo>
                      <a:pt x="545171" y="951"/>
                    </a:lnTo>
                    <a:lnTo>
                      <a:pt x="553101" y="317"/>
                    </a:lnTo>
                    <a:lnTo>
                      <a:pt x="560713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Arial"/>
                  <a:buNone/>
                </a:pPr>
                <a:endParaRPr sz="17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6" name="Google Shape;366;p26"/>
            <p:cNvSpPr/>
            <p:nvPr/>
          </p:nvSpPr>
          <p:spPr>
            <a:xfrm>
              <a:off x="2914042" y="4899705"/>
              <a:ext cx="570294" cy="749768"/>
            </a:xfrm>
            <a:custGeom>
              <a:avLst/>
              <a:gdLst/>
              <a:ahLst/>
              <a:cxnLst/>
              <a:rect l="l" t="t" r="r" b="b"/>
              <a:pathLst>
                <a:path w="2036763" h="2541587" extrusionOk="0">
                  <a:moveTo>
                    <a:pt x="86632" y="427037"/>
                  </a:moveTo>
                  <a:lnTo>
                    <a:pt x="90941" y="427037"/>
                  </a:lnTo>
                  <a:lnTo>
                    <a:pt x="95477" y="427037"/>
                  </a:lnTo>
                  <a:lnTo>
                    <a:pt x="99786" y="427491"/>
                  </a:lnTo>
                  <a:lnTo>
                    <a:pt x="103868" y="428172"/>
                  </a:lnTo>
                  <a:lnTo>
                    <a:pt x="108177" y="428852"/>
                  </a:lnTo>
                  <a:lnTo>
                    <a:pt x="112259" y="429986"/>
                  </a:lnTo>
                  <a:lnTo>
                    <a:pt x="116341" y="430894"/>
                  </a:lnTo>
                  <a:lnTo>
                    <a:pt x="120423" y="432482"/>
                  </a:lnTo>
                  <a:lnTo>
                    <a:pt x="124506" y="434070"/>
                  </a:lnTo>
                  <a:lnTo>
                    <a:pt x="128361" y="435885"/>
                  </a:lnTo>
                  <a:lnTo>
                    <a:pt x="132670" y="437926"/>
                  </a:lnTo>
                  <a:lnTo>
                    <a:pt x="136072" y="439968"/>
                  </a:lnTo>
                  <a:lnTo>
                    <a:pt x="139927" y="442237"/>
                  </a:lnTo>
                  <a:lnTo>
                    <a:pt x="143556" y="444732"/>
                  </a:lnTo>
                  <a:lnTo>
                    <a:pt x="147184" y="447681"/>
                  </a:lnTo>
                  <a:lnTo>
                    <a:pt x="150586" y="450404"/>
                  </a:lnTo>
                  <a:lnTo>
                    <a:pt x="153534" y="453580"/>
                  </a:lnTo>
                  <a:lnTo>
                    <a:pt x="156709" y="456756"/>
                  </a:lnTo>
                  <a:lnTo>
                    <a:pt x="159657" y="460385"/>
                  </a:lnTo>
                  <a:lnTo>
                    <a:pt x="162606" y="464015"/>
                  </a:lnTo>
                  <a:lnTo>
                    <a:pt x="175759" y="481710"/>
                  </a:lnTo>
                  <a:lnTo>
                    <a:pt x="188686" y="498271"/>
                  </a:lnTo>
                  <a:lnTo>
                    <a:pt x="201613" y="514378"/>
                  </a:lnTo>
                  <a:lnTo>
                    <a:pt x="214313" y="529124"/>
                  </a:lnTo>
                  <a:lnTo>
                    <a:pt x="227013" y="543416"/>
                  </a:lnTo>
                  <a:lnTo>
                    <a:pt x="239486" y="556800"/>
                  </a:lnTo>
                  <a:lnTo>
                    <a:pt x="251732" y="569505"/>
                  </a:lnTo>
                  <a:lnTo>
                    <a:pt x="264206" y="581301"/>
                  </a:lnTo>
                  <a:lnTo>
                    <a:pt x="276452" y="592417"/>
                  </a:lnTo>
                  <a:lnTo>
                    <a:pt x="288472" y="602853"/>
                  </a:lnTo>
                  <a:lnTo>
                    <a:pt x="300265" y="612608"/>
                  </a:lnTo>
                  <a:lnTo>
                    <a:pt x="311831" y="621455"/>
                  </a:lnTo>
                  <a:lnTo>
                    <a:pt x="323397" y="630076"/>
                  </a:lnTo>
                  <a:lnTo>
                    <a:pt x="334963" y="637562"/>
                  </a:lnTo>
                  <a:lnTo>
                    <a:pt x="345848" y="644822"/>
                  </a:lnTo>
                  <a:lnTo>
                    <a:pt x="356961" y="651627"/>
                  </a:lnTo>
                  <a:lnTo>
                    <a:pt x="368073" y="657526"/>
                  </a:lnTo>
                  <a:lnTo>
                    <a:pt x="378732" y="662970"/>
                  </a:lnTo>
                  <a:lnTo>
                    <a:pt x="389165" y="667961"/>
                  </a:lnTo>
                  <a:lnTo>
                    <a:pt x="399597" y="672498"/>
                  </a:lnTo>
                  <a:lnTo>
                    <a:pt x="409802" y="676355"/>
                  </a:lnTo>
                  <a:lnTo>
                    <a:pt x="419781" y="679985"/>
                  </a:lnTo>
                  <a:lnTo>
                    <a:pt x="429532" y="683388"/>
                  </a:lnTo>
                  <a:lnTo>
                    <a:pt x="439284" y="686110"/>
                  </a:lnTo>
                  <a:lnTo>
                    <a:pt x="449036" y="688378"/>
                  </a:lnTo>
                  <a:lnTo>
                    <a:pt x="458334" y="690420"/>
                  </a:lnTo>
                  <a:lnTo>
                    <a:pt x="467859" y="692008"/>
                  </a:lnTo>
                  <a:lnTo>
                    <a:pt x="476931" y="693369"/>
                  </a:lnTo>
                  <a:lnTo>
                    <a:pt x="486002" y="694277"/>
                  </a:lnTo>
                  <a:lnTo>
                    <a:pt x="494847" y="695184"/>
                  </a:lnTo>
                  <a:lnTo>
                    <a:pt x="503691" y="695638"/>
                  </a:lnTo>
                  <a:lnTo>
                    <a:pt x="512309" y="695638"/>
                  </a:lnTo>
                  <a:lnTo>
                    <a:pt x="520927" y="695638"/>
                  </a:lnTo>
                  <a:lnTo>
                    <a:pt x="529318" y="695411"/>
                  </a:lnTo>
                  <a:lnTo>
                    <a:pt x="537482" y="694731"/>
                  </a:lnTo>
                  <a:lnTo>
                    <a:pt x="545647" y="693823"/>
                  </a:lnTo>
                  <a:lnTo>
                    <a:pt x="553811" y="692916"/>
                  </a:lnTo>
                  <a:lnTo>
                    <a:pt x="562202" y="691328"/>
                  </a:lnTo>
                  <a:lnTo>
                    <a:pt x="569913" y="689966"/>
                  </a:lnTo>
                  <a:lnTo>
                    <a:pt x="577850" y="688152"/>
                  </a:lnTo>
                  <a:lnTo>
                    <a:pt x="585561" y="686110"/>
                  </a:lnTo>
                  <a:lnTo>
                    <a:pt x="592818" y="684068"/>
                  </a:lnTo>
                  <a:lnTo>
                    <a:pt x="600302" y="682026"/>
                  </a:lnTo>
                  <a:lnTo>
                    <a:pt x="607786" y="679531"/>
                  </a:lnTo>
                  <a:lnTo>
                    <a:pt x="615043" y="677262"/>
                  </a:lnTo>
                  <a:lnTo>
                    <a:pt x="621847" y="674313"/>
                  </a:lnTo>
                  <a:lnTo>
                    <a:pt x="635454" y="668869"/>
                  </a:lnTo>
                  <a:lnTo>
                    <a:pt x="648381" y="662970"/>
                  </a:lnTo>
                  <a:lnTo>
                    <a:pt x="660627" y="656845"/>
                  </a:lnTo>
                  <a:lnTo>
                    <a:pt x="671966" y="650720"/>
                  </a:lnTo>
                  <a:lnTo>
                    <a:pt x="682399" y="644595"/>
                  </a:lnTo>
                  <a:lnTo>
                    <a:pt x="692150" y="638470"/>
                  </a:lnTo>
                  <a:lnTo>
                    <a:pt x="701222" y="632571"/>
                  </a:lnTo>
                  <a:lnTo>
                    <a:pt x="708706" y="626900"/>
                  </a:lnTo>
                  <a:lnTo>
                    <a:pt x="715736" y="621682"/>
                  </a:lnTo>
                  <a:lnTo>
                    <a:pt x="722086" y="616691"/>
                  </a:lnTo>
                  <a:lnTo>
                    <a:pt x="727075" y="612608"/>
                  </a:lnTo>
                  <a:lnTo>
                    <a:pt x="732518" y="607844"/>
                  </a:lnTo>
                  <a:lnTo>
                    <a:pt x="732745" y="607617"/>
                  </a:lnTo>
                  <a:lnTo>
                    <a:pt x="732972" y="607390"/>
                  </a:lnTo>
                  <a:lnTo>
                    <a:pt x="737961" y="602853"/>
                  </a:lnTo>
                  <a:lnTo>
                    <a:pt x="743404" y="598316"/>
                  </a:lnTo>
                  <a:lnTo>
                    <a:pt x="749300" y="594913"/>
                  </a:lnTo>
                  <a:lnTo>
                    <a:pt x="755197" y="591510"/>
                  </a:lnTo>
                  <a:lnTo>
                    <a:pt x="761320" y="589014"/>
                  </a:lnTo>
                  <a:lnTo>
                    <a:pt x="767443" y="586519"/>
                  </a:lnTo>
                  <a:lnTo>
                    <a:pt x="774020" y="584931"/>
                  </a:lnTo>
                  <a:lnTo>
                    <a:pt x="780597" y="583343"/>
                  </a:lnTo>
                  <a:lnTo>
                    <a:pt x="785586" y="582209"/>
                  </a:lnTo>
                  <a:lnTo>
                    <a:pt x="790575" y="581528"/>
                  </a:lnTo>
                  <a:lnTo>
                    <a:pt x="796018" y="581074"/>
                  </a:lnTo>
                  <a:lnTo>
                    <a:pt x="801461" y="580621"/>
                  </a:lnTo>
                  <a:lnTo>
                    <a:pt x="1235529" y="580621"/>
                  </a:lnTo>
                  <a:lnTo>
                    <a:pt x="1240745" y="581074"/>
                  </a:lnTo>
                  <a:lnTo>
                    <a:pt x="1246188" y="581528"/>
                  </a:lnTo>
                  <a:lnTo>
                    <a:pt x="1251177" y="582209"/>
                  </a:lnTo>
                  <a:lnTo>
                    <a:pt x="1256393" y="583343"/>
                  </a:lnTo>
                  <a:lnTo>
                    <a:pt x="1262743" y="584931"/>
                  </a:lnTo>
                  <a:lnTo>
                    <a:pt x="1269093" y="586519"/>
                  </a:lnTo>
                  <a:lnTo>
                    <a:pt x="1275217" y="589014"/>
                  </a:lnTo>
                  <a:lnTo>
                    <a:pt x="1281567" y="591510"/>
                  </a:lnTo>
                  <a:lnTo>
                    <a:pt x="1287690" y="594913"/>
                  </a:lnTo>
                  <a:lnTo>
                    <a:pt x="1293359" y="598316"/>
                  </a:lnTo>
                  <a:lnTo>
                    <a:pt x="1298576" y="602853"/>
                  </a:lnTo>
                  <a:lnTo>
                    <a:pt x="1304018" y="607390"/>
                  </a:lnTo>
                  <a:lnTo>
                    <a:pt x="1304018" y="607617"/>
                  </a:lnTo>
                  <a:lnTo>
                    <a:pt x="1304245" y="607617"/>
                  </a:lnTo>
                  <a:lnTo>
                    <a:pt x="1306513" y="609659"/>
                  </a:lnTo>
                  <a:lnTo>
                    <a:pt x="1311276" y="613742"/>
                  </a:lnTo>
                  <a:lnTo>
                    <a:pt x="1317852" y="619187"/>
                  </a:lnTo>
                  <a:lnTo>
                    <a:pt x="1326924" y="626219"/>
                  </a:lnTo>
                  <a:lnTo>
                    <a:pt x="1337583" y="633932"/>
                  </a:lnTo>
                  <a:lnTo>
                    <a:pt x="1343706" y="638016"/>
                  </a:lnTo>
                  <a:lnTo>
                    <a:pt x="1350509" y="642099"/>
                  </a:lnTo>
                  <a:lnTo>
                    <a:pt x="1357313" y="646410"/>
                  </a:lnTo>
                  <a:lnTo>
                    <a:pt x="1364797" y="650720"/>
                  </a:lnTo>
                  <a:lnTo>
                    <a:pt x="1372508" y="655030"/>
                  </a:lnTo>
                  <a:lnTo>
                    <a:pt x="1380672" y="659114"/>
                  </a:lnTo>
                  <a:lnTo>
                    <a:pt x="1389290" y="663651"/>
                  </a:lnTo>
                  <a:lnTo>
                    <a:pt x="1397908" y="667507"/>
                  </a:lnTo>
                  <a:lnTo>
                    <a:pt x="1407206" y="671591"/>
                  </a:lnTo>
                  <a:lnTo>
                    <a:pt x="1416731" y="675221"/>
                  </a:lnTo>
                  <a:lnTo>
                    <a:pt x="1426256" y="678624"/>
                  </a:lnTo>
                  <a:lnTo>
                    <a:pt x="1436461" y="682026"/>
                  </a:lnTo>
                  <a:lnTo>
                    <a:pt x="1446440" y="684976"/>
                  </a:lnTo>
                  <a:lnTo>
                    <a:pt x="1456872" y="687698"/>
                  </a:lnTo>
                  <a:lnTo>
                    <a:pt x="1467758" y="689966"/>
                  </a:lnTo>
                  <a:lnTo>
                    <a:pt x="1478643" y="692008"/>
                  </a:lnTo>
                  <a:lnTo>
                    <a:pt x="1489756" y="693596"/>
                  </a:lnTo>
                  <a:lnTo>
                    <a:pt x="1501322" y="694957"/>
                  </a:lnTo>
                  <a:lnTo>
                    <a:pt x="1512888" y="695411"/>
                  </a:lnTo>
                  <a:lnTo>
                    <a:pt x="1524227" y="695638"/>
                  </a:lnTo>
                  <a:lnTo>
                    <a:pt x="1533072" y="695638"/>
                  </a:lnTo>
                  <a:lnTo>
                    <a:pt x="1541917" y="695184"/>
                  </a:lnTo>
                  <a:lnTo>
                    <a:pt x="1550761" y="694277"/>
                  </a:lnTo>
                  <a:lnTo>
                    <a:pt x="1560059" y="693369"/>
                  </a:lnTo>
                  <a:lnTo>
                    <a:pt x="1569131" y="692008"/>
                  </a:lnTo>
                  <a:lnTo>
                    <a:pt x="1578429" y="690420"/>
                  </a:lnTo>
                  <a:lnTo>
                    <a:pt x="1587954" y="688378"/>
                  </a:lnTo>
                  <a:lnTo>
                    <a:pt x="1597479" y="686110"/>
                  </a:lnTo>
                  <a:lnTo>
                    <a:pt x="1607231" y="683388"/>
                  </a:lnTo>
                  <a:lnTo>
                    <a:pt x="1616983" y="679985"/>
                  </a:lnTo>
                  <a:lnTo>
                    <a:pt x="1627188" y="676355"/>
                  </a:lnTo>
                  <a:lnTo>
                    <a:pt x="1637167" y="672498"/>
                  </a:lnTo>
                  <a:lnTo>
                    <a:pt x="1647599" y="667961"/>
                  </a:lnTo>
                  <a:lnTo>
                    <a:pt x="1658258" y="662970"/>
                  </a:lnTo>
                  <a:lnTo>
                    <a:pt x="1668690" y="657526"/>
                  </a:lnTo>
                  <a:lnTo>
                    <a:pt x="1679802" y="651627"/>
                  </a:lnTo>
                  <a:lnTo>
                    <a:pt x="1690688" y="644822"/>
                  </a:lnTo>
                  <a:lnTo>
                    <a:pt x="1701801" y="637562"/>
                  </a:lnTo>
                  <a:lnTo>
                    <a:pt x="1713367" y="630076"/>
                  </a:lnTo>
                  <a:lnTo>
                    <a:pt x="1724933" y="621455"/>
                  </a:lnTo>
                  <a:lnTo>
                    <a:pt x="1736499" y="612608"/>
                  </a:lnTo>
                  <a:lnTo>
                    <a:pt x="1748518" y="602853"/>
                  </a:lnTo>
                  <a:lnTo>
                    <a:pt x="1760538" y="592417"/>
                  </a:lnTo>
                  <a:lnTo>
                    <a:pt x="1772558" y="581301"/>
                  </a:lnTo>
                  <a:lnTo>
                    <a:pt x="1784804" y="569505"/>
                  </a:lnTo>
                  <a:lnTo>
                    <a:pt x="1797277" y="556800"/>
                  </a:lnTo>
                  <a:lnTo>
                    <a:pt x="1809751" y="543416"/>
                  </a:lnTo>
                  <a:lnTo>
                    <a:pt x="1822677" y="529124"/>
                  </a:lnTo>
                  <a:lnTo>
                    <a:pt x="1835151" y="514378"/>
                  </a:lnTo>
                  <a:lnTo>
                    <a:pt x="1848304" y="498271"/>
                  </a:lnTo>
                  <a:lnTo>
                    <a:pt x="1861004" y="481710"/>
                  </a:lnTo>
                  <a:lnTo>
                    <a:pt x="1874158" y="464015"/>
                  </a:lnTo>
                  <a:lnTo>
                    <a:pt x="1876879" y="460385"/>
                  </a:lnTo>
                  <a:lnTo>
                    <a:pt x="1880054" y="456756"/>
                  </a:lnTo>
                  <a:lnTo>
                    <a:pt x="1883002" y="453580"/>
                  </a:lnTo>
                  <a:lnTo>
                    <a:pt x="1886404" y="450404"/>
                  </a:lnTo>
                  <a:lnTo>
                    <a:pt x="1889806" y="447681"/>
                  </a:lnTo>
                  <a:lnTo>
                    <a:pt x="1893208" y="444732"/>
                  </a:lnTo>
                  <a:lnTo>
                    <a:pt x="1896610" y="442237"/>
                  </a:lnTo>
                  <a:lnTo>
                    <a:pt x="1900465" y="439968"/>
                  </a:lnTo>
                  <a:lnTo>
                    <a:pt x="1904320" y="437926"/>
                  </a:lnTo>
                  <a:lnTo>
                    <a:pt x="1908176" y="435885"/>
                  </a:lnTo>
                  <a:lnTo>
                    <a:pt x="1912031" y="434070"/>
                  </a:lnTo>
                  <a:lnTo>
                    <a:pt x="1916113" y="432482"/>
                  </a:lnTo>
                  <a:lnTo>
                    <a:pt x="1920195" y="430894"/>
                  </a:lnTo>
                  <a:lnTo>
                    <a:pt x="1924504" y="429986"/>
                  </a:lnTo>
                  <a:lnTo>
                    <a:pt x="1928813" y="428852"/>
                  </a:lnTo>
                  <a:lnTo>
                    <a:pt x="1932895" y="428172"/>
                  </a:lnTo>
                  <a:lnTo>
                    <a:pt x="1937204" y="427491"/>
                  </a:lnTo>
                  <a:lnTo>
                    <a:pt x="1941513" y="427037"/>
                  </a:lnTo>
                  <a:lnTo>
                    <a:pt x="1945595" y="427037"/>
                  </a:lnTo>
                  <a:lnTo>
                    <a:pt x="1950131" y="427037"/>
                  </a:lnTo>
                  <a:lnTo>
                    <a:pt x="1954440" y="427264"/>
                  </a:lnTo>
                  <a:lnTo>
                    <a:pt x="1958749" y="427945"/>
                  </a:lnTo>
                  <a:lnTo>
                    <a:pt x="1963058" y="428398"/>
                  </a:lnTo>
                  <a:lnTo>
                    <a:pt x="1967140" y="429306"/>
                  </a:lnTo>
                  <a:lnTo>
                    <a:pt x="1971676" y="430440"/>
                  </a:lnTo>
                  <a:lnTo>
                    <a:pt x="1975758" y="431574"/>
                  </a:lnTo>
                  <a:lnTo>
                    <a:pt x="1980067" y="433162"/>
                  </a:lnTo>
                  <a:lnTo>
                    <a:pt x="1984149" y="434977"/>
                  </a:lnTo>
                  <a:lnTo>
                    <a:pt x="1988004" y="437019"/>
                  </a:lnTo>
                  <a:lnTo>
                    <a:pt x="1992086" y="439061"/>
                  </a:lnTo>
                  <a:lnTo>
                    <a:pt x="1995942" y="441783"/>
                  </a:lnTo>
                  <a:lnTo>
                    <a:pt x="1999797" y="444279"/>
                  </a:lnTo>
                  <a:lnTo>
                    <a:pt x="2003426" y="447001"/>
                  </a:lnTo>
                  <a:lnTo>
                    <a:pt x="2007054" y="449950"/>
                  </a:lnTo>
                  <a:lnTo>
                    <a:pt x="2010229" y="453126"/>
                  </a:lnTo>
                  <a:lnTo>
                    <a:pt x="2013404" y="456302"/>
                  </a:lnTo>
                  <a:lnTo>
                    <a:pt x="2016126" y="459705"/>
                  </a:lnTo>
                  <a:lnTo>
                    <a:pt x="2019074" y="463335"/>
                  </a:lnTo>
                  <a:lnTo>
                    <a:pt x="2021569" y="466738"/>
                  </a:lnTo>
                  <a:lnTo>
                    <a:pt x="2023836" y="470367"/>
                  </a:lnTo>
                  <a:lnTo>
                    <a:pt x="2025877" y="474224"/>
                  </a:lnTo>
                  <a:lnTo>
                    <a:pt x="2027919" y="478080"/>
                  </a:lnTo>
                  <a:lnTo>
                    <a:pt x="2029733" y="482164"/>
                  </a:lnTo>
                  <a:lnTo>
                    <a:pt x="2031320" y="486021"/>
                  </a:lnTo>
                  <a:lnTo>
                    <a:pt x="2032908" y="490104"/>
                  </a:lnTo>
                  <a:lnTo>
                    <a:pt x="2033815" y="494641"/>
                  </a:lnTo>
                  <a:lnTo>
                    <a:pt x="2034949" y="498725"/>
                  </a:lnTo>
                  <a:lnTo>
                    <a:pt x="2035629" y="503035"/>
                  </a:lnTo>
                  <a:lnTo>
                    <a:pt x="2036310" y="507118"/>
                  </a:lnTo>
                  <a:lnTo>
                    <a:pt x="2036763" y="511429"/>
                  </a:lnTo>
                  <a:lnTo>
                    <a:pt x="2036763" y="515739"/>
                  </a:lnTo>
                  <a:lnTo>
                    <a:pt x="2036763" y="520276"/>
                  </a:lnTo>
                  <a:lnTo>
                    <a:pt x="2036536" y="524586"/>
                  </a:lnTo>
                  <a:lnTo>
                    <a:pt x="2035856" y="528670"/>
                  </a:lnTo>
                  <a:lnTo>
                    <a:pt x="2035402" y="532980"/>
                  </a:lnTo>
                  <a:lnTo>
                    <a:pt x="2034495" y="537291"/>
                  </a:lnTo>
                  <a:lnTo>
                    <a:pt x="2033361" y="541374"/>
                  </a:lnTo>
                  <a:lnTo>
                    <a:pt x="2032001" y="545911"/>
                  </a:lnTo>
                  <a:lnTo>
                    <a:pt x="2030640" y="549995"/>
                  </a:lnTo>
                  <a:lnTo>
                    <a:pt x="2028826" y="554078"/>
                  </a:lnTo>
                  <a:lnTo>
                    <a:pt x="2026785" y="558162"/>
                  </a:lnTo>
                  <a:lnTo>
                    <a:pt x="2024744" y="562018"/>
                  </a:lnTo>
                  <a:lnTo>
                    <a:pt x="2022022" y="566102"/>
                  </a:lnTo>
                  <a:lnTo>
                    <a:pt x="2019527" y="569731"/>
                  </a:lnTo>
                  <a:lnTo>
                    <a:pt x="2004333" y="590376"/>
                  </a:lnTo>
                  <a:lnTo>
                    <a:pt x="1989138" y="610112"/>
                  </a:lnTo>
                  <a:lnTo>
                    <a:pt x="1973490" y="629168"/>
                  </a:lnTo>
                  <a:lnTo>
                    <a:pt x="1958069" y="647317"/>
                  </a:lnTo>
                  <a:lnTo>
                    <a:pt x="1942420" y="664785"/>
                  </a:lnTo>
                  <a:lnTo>
                    <a:pt x="1926999" y="681346"/>
                  </a:lnTo>
                  <a:lnTo>
                    <a:pt x="1911351" y="697226"/>
                  </a:lnTo>
                  <a:lnTo>
                    <a:pt x="1895702" y="712425"/>
                  </a:lnTo>
                  <a:lnTo>
                    <a:pt x="1880054" y="726718"/>
                  </a:lnTo>
                  <a:lnTo>
                    <a:pt x="1864179" y="740329"/>
                  </a:lnTo>
                  <a:lnTo>
                    <a:pt x="1848531" y="753033"/>
                  </a:lnTo>
                  <a:lnTo>
                    <a:pt x="1832656" y="765510"/>
                  </a:lnTo>
                  <a:lnTo>
                    <a:pt x="1817008" y="776853"/>
                  </a:lnTo>
                  <a:lnTo>
                    <a:pt x="1801133" y="787743"/>
                  </a:lnTo>
                  <a:lnTo>
                    <a:pt x="1785258" y="797724"/>
                  </a:lnTo>
                  <a:lnTo>
                    <a:pt x="1769156" y="807252"/>
                  </a:lnTo>
                  <a:lnTo>
                    <a:pt x="1753508" y="816100"/>
                  </a:lnTo>
                  <a:lnTo>
                    <a:pt x="1737633" y="824267"/>
                  </a:lnTo>
                  <a:lnTo>
                    <a:pt x="1721985" y="831526"/>
                  </a:lnTo>
                  <a:lnTo>
                    <a:pt x="1706336" y="838559"/>
                  </a:lnTo>
                  <a:lnTo>
                    <a:pt x="1690688" y="844684"/>
                  </a:lnTo>
                  <a:lnTo>
                    <a:pt x="1675040" y="850356"/>
                  </a:lnTo>
                  <a:lnTo>
                    <a:pt x="1659392" y="855120"/>
                  </a:lnTo>
                  <a:lnTo>
                    <a:pt x="1644197" y="859657"/>
                  </a:lnTo>
                  <a:lnTo>
                    <a:pt x="1628776" y="863513"/>
                  </a:lnTo>
                  <a:lnTo>
                    <a:pt x="1613581" y="866689"/>
                  </a:lnTo>
                  <a:lnTo>
                    <a:pt x="1598386" y="869639"/>
                  </a:lnTo>
                  <a:lnTo>
                    <a:pt x="1583645" y="871680"/>
                  </a:lnTo>
                  <a:lnTo>
                    <a:pt x="1568677" y="873495"/>
                  </a:lnTo>
                  <a:lnTo>
                    <a:pt x="1554163" y="874403"/>
                  </a:lnTo>
                  <a:lnTo>
                    <a:pt x="1539649" y="875310"/>
                  </a:lnTo>
                  <a:lnTo>
                    <a:pt x="1525361" y="875537"/>
                  </a:lnTo>
                  <a:lnTo>
                    <a:pt x="1524227" y="875537"/>
                  </a:lnTo>
                  <a:lnTo>
                    <a:pt x="1509713" y="875310"/>
                  </a:lnTo>
                  <a:lnTo>
                    <a:pt x="1495199" y="874403"/>
                  </a:lnTo>
                  <a:lnTo>
                    <a:pt x="1480911" y="873495"/>
                  </a:lnTo>
                  <a:lnTo>
                    <a:pt x="1466851" y="871907"/>
                  </a:lnTo>
                  <a:lnTo>
                    <a:pt x="1453243" y="870092"/>
                  </a:lnTo>
                  <a:lnTo>
                    <a:pt x="1439636" y="867824"/>
                  </a:lnTo>
                  <a:lnTo>
                    <a:pt x="1426709" y="865101"/>
                  </a:lnTo>
                  <a:lnTo>
                    <a:pt x="1413783" y="862152"/>
                  </a:lnTo>
                  <a:lnTo>
                    <a:pt x="1401309" y="858976"/>
                  </a:lnTo>
                  <a:lnTo>
                    <a:pt x="1389290" y="855346"/>
                  </a:lnTo>
                  <a:lnTo>
                    <a:pt x="1377043" y="851944"/>
                  </a:lnTo>
                  <a:lnTo>
                    <a:pt x="1365477" y="848087"/>
                  </a:lnTo>
                  <a:lnTo>
                    <a:pt x="1354365" y="844004"/>
                  </a:lnTo>
                  <a:lnTo>
                    <a:pt x="1343252" y="839466"/>
                  </a:lnTo>
                  <a:lnTo>
                    <a:pt x="1332593" y="835156"/>
                  </a:lnTo>
                  <a:lnTo>
                    <a:pt x="1322161" y="830619"/>
                  </a:lnTo>
                  <a:lnTo>
                    <a:pt x="1322161" y="1223311"/>
                  </a:lnTo>
                  <a:lnTo>
                    <a:pt x="1322161" y="1436332"/>
                  </a:lnTo>
                  <a:lnTo>
                    <a:pt x="1322161" y="2402750"/>
                  </a:lnTo>
                  <a:lnTo>
                    <a:pt x="1321934" y="2410009"/>
                  </a:lnTo>
                  <a:lnTo>
                    <a:pt x="1321481" y="2416815"/>
                  </a:lnTo>
                  <a:lnTo>
                    <a:pt x="1320801" y="2423848"/>
                  </a:lnTo>
                  <a:lnTo>
                    <a:pt x="1319440" y="2430880"/>
                  </a:lnTo>
                  <a:lnTo>
                    <a:pt x="1317852" y="2437459"/>
                  </a:lnTo>
                  <a:lnTo>
                    <a:pt x="1316038" y="2444038"/>
                  </a:lnTo>
                  <a:lnTo>
                    <a:pt x="1313770" y="2450617"/>
                  </a:lnTo>
                  <a:lnTo>
                    <a:pt x="1311276" y="2456969"/>
                  </a:lnTo>
                  <a:lnTo>
                    <a:pt x="1308554" y="2463094"/>
                  </a:lnTo>
                  <a:lnTo>
                    <a:pt x="1305606" y="2468992"/>
                  </a:lnTo>
                  <a:lnTo>
                    <a:pt x="1302204" y="2474891"/>
                  </a:lnTo>
                  <a:lnTo>
                    <a:pt x="1298349" y="2480562"/>
                  </a:lnTo>
                  <a:lnTo>
                    <a:pt x="1294493" y="2486007"/>
                  </a:lnTo>
                  <a:lnTo>
                    <a:pt x="1290411" y="2490998"/>
                  </a:lnTo>
                  <a:lnTo>
                    <a:pt x="1286102" y="2496215"/>
                  </a:lnTo>
                  <a:lnTo>
                    <a:pt x="1281567" y="2500979"/>
                  </a:lnTo>
                  <a:lnTo>
                    <a:pt x="1276804" y="2505744"/>
                  </a:lnTo>
                  <a:lnTo>
                    <a:pt x="1271815" y="2510054"/>
                  </a:lnTo>
                  <a:lnTo>
                    <a:pt x="1266372" y="2514137"/>
                  </a:lnTo>
                  <a:lnTo>
                    <a:pt x="1260929" y="2517994"/>
                  </a:lnTo>
                  <a:lnTo>
                    <a:pt x="1255259" y="2521624"/>
                  </a:lnTo>
                  <a:lnTo>
                    <a:pt x="1249590" y="2525026"/>
                  </a:lnTo>
                  <a:lnTo>
                    <a:pt x="1243467" y="2527976"/>
                  </a:lnTo>
                  <a:lnTo>
                    <a:pt x="1237343" y="2530925"/>
                  </a:lnTo>
                  <a:lnTo>
                    <a:pt x="1231220" y="2533193"/>
                  </a:lnTo>
                  <a:lnTo>
                    <a:pt x="1224643" y="2535462"/>
                  </a:lnTo>
                  <a:lnTo>
                    <a:pt x="1218067" y="2537277"/>
                  </a:lnTo>
                  <a:lnTo>
                    <a:pt x="1211490" y="2538865"/>
                  </a:lnTo>
                  <a:lnTo>
                    <a:pt x="1204459" y="2539999"/>
                  </a:lnTo>
                  <a:lnTo>
                    <a:pt x="1197656" y="2541133"/>
                  </a:lnTo>
                  <a:lnTo>
                    <a:pt x="1190399" y="2541587"/>
                  </a:lnTo>
                  <a:lnTo>
                    <a:pt x="1183142" y="2541587"/>
                  </a:lnTo>
                  <a:lnTo>
                    <a:pt x="1176111" y="2541587"/>
                  </a:lnTo>
                  <a:lnTo>
                    <a:pt x="1169081" y="2541133"/>
                  </a:lnTo>
                  <a:lnTo>
                    <a:pt x="1162277" y="2539999"/>
                  </a:lnTo>
                  <a:lnTo>
                    <a:pt x="1155247" y="2538865"/>
                  </a:lnTo>
                  <a:lnTo>
                    <a:pt x="1148670" y="2537277"/>
                  </a:lnTo>
                  <a:lnTo>
                    <a:pt x="1141867" y="2535462"/>
                  </a:lnTo>
                  <a:lnTo>
                    <a:pt x="1135517" y="2533193"/>
                  </a:lnTo>
                  <a:lnTo>
                    <a:pt x="1129393" y="2530925"/>
                  </a:lnTo>
                  <a:lnTo>
                    <a:pt x="1123270" y="2527976"/>
                  </a:lnTo>
                  <a:lnTo>
                    <a:pt x="1117147" y="2525026"/>
                  </a:lnTo>
                  <a:lnTo>
                    <a:pt x="1111477" y="2521624"/>
                  </a:lnTo>
                  <a:lnTo>
                    <a:pt x="1105808" y="2517994"/>
                  </a:lnTo>
                  <a:lnTo>
                    <a:pt x="1100138" y="2514137"/>
                  </a:lnTo>
                  <a:lnTo>
                    <a:pt x="1094922" y="2510054"/>
                  </a:lnTo>
                  <a:lnTo>
                    <a:pt x="1089933" y="2505744"/>
                  </a:lnTo>
                  <a:lnTo>
                    <a:pt x="1084943" y="2500979"/>
                  </a:lnTo>
                  <a:lnTo>
                    <a:pt x="1080408" y="2496215"/>
                  </a:lnTo>
                  <a:lnTo>
                    <a:pt x="1076099" y="2490998"/>
                  </a:lnTo>
                  <a:lnTo>
                    <a:pt x="1072017" y="2486007"/>
                  </a:lnTo>
                  <a:lnTo>
                    <a:pt x="1068161" y="2480562"/>
                  </a:lnTo>
                  <a:lnTo>
                    <a:pt x="1064533" y="2474891"/>
                  </a:lnTo>
                  <a:lnTo>
                    <a:pt x="1061131" y="2468992"/>
                  </a:lnTo>
                  <a:lnTo>
                    <a:pt x="1058183" y="2463094"/>
                  </a:lnTo>
                  <a:lnTo>
                    <a:pt x="1055234" y="2456969"/>
                  </a:lnTo>
                  <a:lnTo>
                    <a:pt x="1052967" y="2450617"/>
                  </a:lnTo>
                  <a:lnTo>
                    <a:pt x="1050699" y="2444038"/>
                  </a:lnTo>
                  <a:lnTo>
                    <a:pt x="1048884" y="2437459"/>
                  </a:lnTo>
                  <a:lnTo>
                    <a:pt x="1047297" y="2430880"/>
                  </a:lnTo>
                  <a:lnTo>
                    <a:pt x="1046163" y="2423848"/>
                  </a:lnTo>
                  <a:lnTo>
                    <a:pt x="1045256" y="2416815"/>
                  </a:lnTo>
                  <a:lnTo>
                    <a:pt x="1044575" y="2410009"/>
                  </a:lnTo>
                  <a:lnTo>
                    <a:pt x="1044575" y="2402750"/>
                  </a:lnTo>
                  <a:lnTo>
                    <a:pt x="1044575" y="1523218"/>
                  </a:lnTo>
                  <a:lnTo>
                    <a:pt x="992415" y="1523218"/>
                  </a:lnTo>
                  <a:lnTo>
                    <a:pt x="992415" y="2402750"/>
                  </a:lnTo>
                  <a:lnTo>
                    <a:pt x="992188" y="2410009"/>
                  </a:lnTo>
                  <a:lnTo>
                    <a:pt x="991734" y="2416815"/>
                  </a:lnTo>
                  <a:lnTo>
                    <a:pt x="990600" y="2423848"/>
                  </a:lnTo>
                  <a:lnTo>
                    <a:pt x="989693" y="2430880"/>
                  </a:lnTo>
                  <a:lnTo>
                    <a:pt x="988106" y="2437459"/>
                  </a:lnTo>
                  <a:lnTo>
                    <a:pt x="986065" y="2444038"/>
                  </a:lnTo>
                  <a:lnTo>
                    <a:pt x="984024" y="2450617"/>
                  </a:lnTo>
                  <a:lnTo>
                    <a:pt x="981529" y="2456969"/>
                  </a:lnTo>
                  <a:lnTo>
                    <a:pt x="978581" y="2463094"/>
                  </a:lnTo>
                  <a:lnTo>
                    <a:pt x="975633" y="2468992"/>
                  </a:lnTo>
                  <a:lnTo>
                    <a:pt x="972231" y="2474891"/>
                  </a:lnTo>
                  <a:lnTo>
                    <a:pt x="968602" y="2480562"/>
                  </a:lnTo>
                  <a:lnTo>
                    <a:pt x="964747" y="2486007"/>
                  </a:lnTo>
                  <a:lnTo>
                    <a:pt x="960665" y="2490998"/>
                  </a:lnTo>
                  <a:lnTo>
                    <a:pt x="956356" y="2496215"/>
                  </a:lnTo>
                  <a:lnTo>
                    <a:pt x="951593" y="2500979"/>
                  </a:lnTo>
                  <a:lnTo>
                    <a:pt x="946831" y="2505744"/>
                  </a:lnTo>
                  <a:lnTo>
                    <a:pt x="941841" y="2510054"/>
                  </a:lnTo>
                  <a:lnTo>
                    <a:pt x="936625" y="2514137"/>
                  </a:lnTo>
                  <a:lnTo>
                    <a:pt x="931183" y="2517994"/>
                  </a:lnTo>
                  <a:lnTo>
                    <a:pt x="925513" y="2521624"/>
                  </a:lnTo>
                  <a:lnTo>
                    <a:pt x="919616" y="2525026"/>
                  </a:lnTo>
                  <a:lnTo>
                    <a:pt x="913720" y="2527976"/>
                  </a:lnTo>
                  <a:lnTo>
                    <a:pt x="907597" y="2530925"/>
                  </a:lnTo>
                  <a:lnTo>
                    <a:pt x="901247" y="2533193"/>
                  </a:lnTo>
                  <a:lnTo>
                    <a:pt x="894670" y="2535462"/>
                  </a:lnTo>
                  <a:lnTo>
                    <a:pt x="888093" y="2537277"/>
                  </a:lnTo>
                  <a:lnTo>
                    <a:pt x="881516" y="2538865"/>
                  </a:lnTo>
                  <a:lnTo>
                    <a:pt x="874486" y="2539999"/>
                  </a:lnTo>
                  <a:lnTo>
                    <a:pt x="867456" y="2541133"/>
                  </a:lnTo>
                  <a:lnTo>
                    <a:pt x="860652" y="2541587"/>
                  </a:lnTo>
                  <a:lnTo>
                    <a:pt x="853395" y="2541587"/>
                  </a:lnTo>
                  <a:lnTo>
                    <a:pt x="846365" y="2541587"/>
                  </a:lnTo>
                  <a:lnTo>
                    <a:pt x="839334" y="2541133"/>
                  </a:lnTo>
                  <a:lnTo>
                    <a:pt x="832077" y="2539999"/>
                  </a:lnTo>
                  <a:lnTo>
                    <a:pt x="825500" y="2538865"/>
                  </a:lnTo>
                  <a:lnTo>
                    <a:pt x="818924" y="2537277"/>
                  </a:lnTo>
                  <a:lnTo>
                    <a:pt x="812120" y="2535462"/>
                  </a:lnTo>
                  <a:lnTo>
                    <a:pt x="805770" y="2533193"/>
                  </a:lnTo>
                  <a:lnTo>
                    <a:pt x="799420" y="2530925"/>
                  </a:lnTo>
                  <a:lnTo>
                    <a:pt x="793297" y="2527976"/>
                  </a:lnTo>
                  <a:lnTo>
                    <a:pt x="787400" y="2525026"/>
                  </a:lnTo>
                  <a:lnTo>
                    <a:pt x="781504" y="2521624"/>
                  </a:lnTo>
                  <a:lnTo>
                    <a:pt x="775834" y="2517994"/>
                  </a:lnTo>
                  <a:lnTo>
                    <a:pt x="770391" y="2514137"/>
                  </a:lnTo>
                  <a:lnTo>
                    <a:pt x="764949" y="2510054"/>
                  </a:lnTo>
                  <a:lnTo>
                    <a:pt x="760186" y="2505744"/>
                  </a:lnTo>
                  <a:lnTo>
                    <a:pt x="755197" y="2500979"/>
                  </a:lnTo>
                  <a:lnTo>
                    <a:pt x="750661" y="2496215"/>
                  </a:lnTo>
                  <a:lnTo>
                    <a:pt x="746352" y="2490998"/>
                  </a:lnTo>
                  <a:lnTo>
                    <a:pt x="742043" y="2486007"/>
                  </a:lnTo>
                  <a:lnTo>
                    <a:pt x="738415" y="2480562"/>
                  </a:lnTo>
                  <a:lnTo>
                    <a:pt x="734786" y="2474891"/>
                  </a:lnTo>
                  <a:lnTo>
                    <a:pt x="731384" y="2468992"/>
                  </a:lnTo>
                  <a:lnTo>
                    <a:pt x="728209" y="2463094"/>
                  </a:lnTo>
                  <a:lnTo>
                    <a:pt x="725488" y="2456969"/>
                  </a:lnTo>
                  <a:lnTo>
                    <a:pt x="722993" y="2450617"/>
                  </a:lnTo>
                  <a:lnTo>
                    <a:pt x="720952" y="2444038"/>
                  </a:lnTo>
                  <a:lnTo>
                    <a:pt x="718911" y="2437459"/>
                  </a:lnTo>
                  <a:lnTo>
                    <a:pt x="717324" y="2430880"/>
                  </a:lnTo>
                  <a:lnTo>
                    <a:pt x="716190" y="2423848"/>
                  </a:lnTo>
                  <a:lnTo>
                    <a:pt x="715282" y="2416815"/>
                  </a:lnTo>
                  <a:lnTo>
                    <a:pt x="714602" y="2410009"/>
                  </a:lnTo>
                  <a:lnTo>
                    <a:pt x="714375" y="2402750"/>
                  </a:lnTo>
                  <a:lnTo>
                    <a:pt x="714375" y="1436332"/>
                  </a:lnTo>
                  <a:lnTo>
                    <a:pt x="714375" y="1223311"/>
                  </a:lnTo>
                  <a:lnTo>
                    <a:pt x="714375" y="830619"/>
                  </a:lnTo>
                  <a:lnTo>
                    <a:pt x="704170" y="835156"/>
                  </a:lnTo>
                  <a:lnTo>
                    <a:pt x="693511" y="839466"/>
                  </a:lnTo>
                  <a:lnTo>
                    <a:pt x="682625" y="844004"/>
                  </a:lnTo>
                  <a:lnTo>
                    <a:pt x="671286" y="848087"/>
                  </a:lnTo>
                  <a:lnTo>
                    <a:pt x="659493" y="851944"/>
                  </a:lnTo>
                  <a:lnTo>
                    <a:pt x="647700" y="855346"/>
                  </a:lnTo>
                  <a:lnTo>
                    <a:pt x="635454" y="858976"/>
                  </a:lnTo>
                  <a:lnTo>
                    <a:pt x="622981" y="862152"/>
                  </a:lnTo>
                  <a:lnTo>
                    <a:pt x="610054" y="865101"/>
                  </a:lnTo>
                  <a:lnTo>
                    <a:pt x="596900" y="867824"/>
                  </a:lnTo>
                  <a:lnTo>
                    <a:pt x="583747" y="870092"/>
                  </a:lnTo>
                  <a:lnTo>
                    <a:pt x="569913" y="871907"/>
                  </a:lnTo>
                  <a:lnTo>
                    <a:pt x="556079" y="873495"/>
                  </a:lnTo>
                  <a:lnTo>
                    <a:pt x="541565" y="874403"/>
                  </a:lnTo>
                  <a:lnTo>
                    <a:pt x="527277" y="875310"/>
                  </a:lnTo>
                  <a:lnTo>
                    <a:pt x="512309" y="875537"/>
                  </a:lnTo>
                  <a:lnTo>
                    <a:pt x="511402" y="875537"/>
                  </a:lnTo>
                  <a:lnTo>
                    <a:pt x="497341" y="875310"/>
                  </a:lnTo>
                  <a:lnTo>
                    <a:pt x="482600" y="874403"/>
                  </a:lnTo>
                  <a:lnTo>
                    <a:pt x="468086" y="873495"/>
                  </a:lnTo>
                  <a:lnTo>
                    <a:pt x="453118" y="871680"/>
                  </a:lnTo>
                  <a:lnTo>
                    <a:pt x="438150" y="869639"/>
                  </a:lnTo>
                  <a:lnTo>
                    <a:pt x="423182" y="866689"/>
                  </a:lnTo>
                  <a:lnTo>
                    <a:pt x="407988" y="863513"/>
                  </a:lnTo>
                  <a:lnTo>
                    <a:pt x="392566" y="859657"/>
                  </a:lnTo>
                  <a:lnTo>
                    <a:pt x="377145" y="855120"/>
                  </a:lnTo>
                  <a:lnTo>
                    <a:pt x="361497" y="850356"/>
                  </a:lnTo>
                  <a:lnTo>
                    <a:pt x="345848" y="844684"/>
                  </a:lnTo>
                  <a:lnTo>
                    <a:pt x="330200" y="838559"/>
                  </a:lnTo>
                  <a:lnTo>
                    <a:pt x="314552" y="831526"/>
                  </a:lnTo>
                  <a:lnTo>
                    <a:pt x="298904" y="824267"/>
                  </a:lnTo>
                  <a:lnTo>
                    <a:pt x="283029" y="816100"/>
                  </a:lnTo>
                  <a:lnTo>
                    <a:pt x="267381" y="807252"/>
                  </a:lnTo>
                  <a:lnTo>
                    <a:pt x="251506" y="797724"/>
                  </a:lnTo>
                  <a:lnTo>
                    <a:pt x="235631" y="787743"/>
                  </a:lnTo>
                  <a:lnTo>
                    <a:pt x="219982" y="776853"/>
                  </a:lnTo>
                  <a:lnTo>
                    <a:pt x="204107" y="765510"/>
                  </a:lnTo>
                  <a:lnTo>
                    <a:pt x="188232" y="753033"/>
                  </a:lnTo>
                  <a:lnTo>
                    <a:pt x="172584" y="740329"/>
                  </a:lnTo>
                  <a:lnTo>
                    <a:pt x="156936" y="726718"/>
                  </a:lnTo>
                  <a:lnTo>
                    <a:pt x="141061" y="712425"/>
                  </a:lnTo>
                  <a:lnTo>
                    <a:pt x="125413" y="697226"/>
                  </a:lnTo>
                  <a:lnTo>
                    <a:pt x="109991" y="681346"/>
                  </a:lnTo>
                  <a:lnTo>
                    <a:pt x="94343" y="664785"/>
                  </a:lnTo>
                  <a:lnTo>
                    <a:pt x="78695" y="647317"/>
                  </a:lnTo>
                  <a:lnTo>
                    <a:pt x="63273" y="629168"/>
                  </a:lnTo>
                  <a:lnTo>
                    <a:pt x="47852" y="610112"/>
                  </a:lnTo>
                  <a:lnTo>
                    <a:pt x="32657" y="590376"/>
                  </a:lnTo>
                  <a:lnTo>
                    <a:pt x="17236" y="569731"/>
                  </a:lnTo>
                  <a:lnTo>
                    <a:pt x="14514" y="566102"/>
                  </a:lnTo>
                  <a:lnTo>
                    <a:pt x="12247" y="562018"/>
                  </a:lnTo>
                  <a:lnTo>
                    <a:pt x="9979" y="558162"/>
                  </a:lnTo>
                  <a:lnTo>
                    <a:pt x="7938" y="554078"/>
                  </a:lnTo>
                  <a:lnTo>
                    <a:pt x="6350" y="549995"/>
                  </a:lnTo>
                  <a:lnTo>
                    <a:pt x="4763" y="545911"/>
                  </a:lnTo>
                  <a:lnTo>
                    <a:pt x="3402" y="541374"/>
                  </a:lnTo>
                  <a:lnTo>
                    <a:pt x="2268" y="537291"/>
                  </a:lnTo>
                  <a:lnTo>
                    <a:pt x="1588" y="532980"/>
                  </a:lnTo>
                  <a:lnTo>
                    <a:pt x="680" y="528670"/>
                  </a:lnTo>
                  <a:lnTo>
                    <a:pt x="227" y="524586"/>
                  </a:lnTo>
                  <a:lnTo>
                    <a:pt x="0" y="520276"/>
                  </a:lnTo>
                  <a:lnTo>
                    <a:pt x="0" y="515739"/>
                  </a:lnTo>
                  <a:lnTo>
                    <a:pt x="227" y="511429"/>
                  </a:lnTo>
                  <a:lnTo>
                    <a:pt x="454" y="507118"/>
                  </a:lnTo>
                  <a:lnTo>
                    <a:pt x="907" y="503035"/>
                  </a:lnTo>
                  <a:lnTo>
                    <a:pt x="1814" y="498725"/>
                  </a:lnTo>
                  <a:lnTo>
                    <a:pt x="2722" y="494641"/>
                  </a:lnTo>
                  <a:lnTo>
                    <a:pt x="4082" y="490331"/>
                  </a:lnTo>
                  <a:lnTo>
                    <a:pt x="5443" y="486247"/>
                  </a:lnTo>
                  <a:lnTo>
                    <a:pt x="6804" y="482164"/>
                  </a:lnTo>
                  <a:lnTo>
                    <a:pt x="8618" y="478080"/>
                  </a:lnTo>
                  <a:lnTo>
                    <a:pt x="10659" y="474224"/>
                  </a:lnTo>
                  <a:lnTo>
                    <a:pt x="12700" y="470367"/>
                  </a:lnTo>
                  <a:lnTo>
                    <a:pt x="15422" y="466738"/>
                  </a:lnTo>
                  <a:lnTo>
                    <a:pt x="17689" y="463335"/>
                  </a:lnTo>
                  <a:lnTo>
                    <a:pt x="20411" y="459705"/>
                  </a:lnTo>
                  <a:lnTo>
                    <a:pt x="23586" y="456302"/>
                  </a:lnTo>
                  <a:lnTo>
                    <a:pt x="26761" y="453126"/>
                  </a:lnTo>
                  <a:lnTo>
                    <a:pt x="29936" y="449950"/>
                  </a:lnTo>
                  <a:lnTo>
                    <a:pt x="33338" y="447001"/>
                  </a:lnTo>
                  <a:lnTo>
                    <a:pt x="36966" y="444279"/>
                  </a:lnTo>
                  <a:lnTo>
                    <a:pt x="40822" y="441783"/>
                  </a:lnTo>
                  <a:lnTo>
                    <a:pt x="44677" y="439061"/>
                  </a:lnTo>
                  <a:lnTo>
                    <a:pt x="48759" y="437019"/>
                  </a:lnTo>
                  <a:lnTo>
                    <a:pt x="52841" y="434977"/>
                  </a:lnTo>
                  <a:lnTo>
                    <a:pt x="56923" y="433162"/>
                  </a:lnTo>
                  <a:lnTo>
                    <a:pt x="61005" y="431574"/>
                  </a:lnTo>
                  <a:lnTo>
                    <a:pt x="65088" y="430440"/>
                  </a:lnTo>
                  <a:lnTo>
                    <a:pt x="69397" y="429306"/>
                  </a:lnTo>
                  <a:lnTo>
                    <a:pt x="73932" y="428398"/>
                  </a:lnTo>
                  <a:lnTo>
                    <a:pt x="78014" y="427945"/>
                  </a:lnTo>
                  <a:lnTo>
                    <a:pt x="82323" y="427264"/>
                  </a:lnTo>
                  <a:lnTo>
                    <a:pt x="86632" y="427037"/>
                  </a:lnTo>
                  <a:close/>
                  <a:moveTo>
                    <a:pt x="1018040" y="0"/>
                  </a:moveTo>
                  <a:lnTo>
                    <a:pt x="1024379" y="227"/>
                  </a:lnTo>
                  <a:lnTo>
                    <a:pt x="1030491" y="681"/>
                  </a:lnTo>
                  <a:lnTo>
                    <a:pt x="1036830" y="908"/>
                  </a:lnTo>
                  <a:lnTo>
                    <a:pt x="1043168" y="1362"/>
                  </a:lnTo>
                  <a:lnTo>
                    <a:pt x="1049507" y="2044"/>
                  </a:lnTo>
                  <a:lnTo>
                    <a:pt x="1055846" y="3179"/>
                  </a:lnTo>
                  <a:lnTo>
                    <a:pt x="1062184" y="4087"/>
                  </a:lnTo>
                  <a:lnTo>
                    <a:pt x="1068523" y="5450"/>
                  </a:lnTo>
                  <a:lnTo>
                    <a:pt x="1075088" y="6812"/>
                  </a:lnTo>
                  <a:lnTo>
                    <a:pt x="1081200" y="8175"/>
                  </a:lnTo>
                  <a:lnTo>
                    <a:pt x="1087539" y="9992"/>
                  </a:lnTo>
                  <a:lnTo>
                    <a:pt x="1093651" y="11808"/>
                  </a:lnTo>
                  <a:lnTo>
                    <a:pt x="1099763" y="13852"/>
                  </a:lnTo>
                  <a:lnTo>
                    <a:pt x="1105649" y="15896"/>
                  </a:lnTo>
                  <a:lnTo>
                    <a:pt x="1111535" y="18394"/>
                  </a:lnTo>
                  <a:lnTo>
                    <a:pt x="1117421" y="20892"/>
                  </a:lnTo>
                  <a:lnTo>
                    <a:pt x="1123307" y="23390"/>
                  </a:lnTo>
                  <a:lnTo>
                    <a:pt x="1128966" y="25888"/>
                  </a:lnTo>
                  <a:lnTo>
                    <a:pt x="1134626" y="28840"/>
                  </a:lnTo>
                  <a:lnTo>
                    <a:pt x="1140059" y="31792"/>
                  </a:lnTo>
                  <a:lnTo>
                    <a:pt x="1145492" y="34972"/>
                  </a:lnTo>
                  <a:lnTo>
                    <a:pt x="1155905" y="41330"/>
                  </a:lnTo>
                  <a:lnTo>
                    <a:pt x="1166092" y="48597"/>
                  </a:lnTo>
                  <a:lnTo>
                    <a:pt x="1175827" y="56091"/>
                  </a:lnTo>
                  <a:lnTo>
                    <a:pt x="1185108" y="64039"/>
                  </a:lnTo>
                  <a:lnTo>
                    <a:pt x="1194163" y="72215"/>
                  </a:lnTo>
                  <a:lnTo>
                    <a:pt x="1202539" y="80844"/>
                  </a:lnTo>
                  <a:lnTo>
                    <a:pt x="1210689" y="90155"/>
                  </a:lnTo>
                  <a:lnTo>
                    <a:pt x="1218159" y="99693"/>
                  </a:lnTo>
                  <a:lnTo>
                    <a:pt x="1225177" y="109458"/>
                  </a:lnTo>
                  <a:lnTo>
                    <a:pt x="1231968" y="119450"/>
                  </a:lnTo>
                  <a:lnTo>
                    <a:pt x="1238081" y="129896"/>
                  </a:lnTo>
                  <a:lnTo>
                    <a:pt x="1243740" y="140796"/>
                  </a:lnTo>
                  <a:lnTo>
                    <a:pt x="1248721" y="151924"/>
                  </a:lnTo>
                  <a:lnTo>
                    <a:pt x="1253474" y="163051"/>
                  </a:lnTo>
                  <a:lnTo>
                    <a:pt x="1257549" y="174406"/>
                  </a:lnTo>
                  <a:lnTo>
                    <a:pt x="1261171" y="186214"/>
                  </a:lnTo>
                  <a:lnTo>
                    <a:pt x="1263888" y="198023"/>
                  </a:lnTo>
                  <a:lnTo>
                    <a:pt x="1266604" y="210059"/>
                  </a:lnTo>
                  <a:lnTo>
                    <a:pt x="1268189" y="222549"/>
                  </a:lnTo>
                  <a:lnTo>
                    <a:pt x="1269321" y="234812"/>
                  </a:lnTo>
                  <a:lnTo>
                    <a:pt x="1269774" y="240943"/>
                  </a:lnTo>
                  <a:lnTo>
                    <a:pt x="1270000" y="247302"/>
                  </a:lnTo>
                  <a:lnTo>
                    <a:pt x="1270000" y="253433"/>
                  </a:lnTo>
                  <a:lnTo>
                    <a:pt x="1270000" y="260019"/>
                  </a:lnTo>
                  <a:lnTo>
                    <a:pt x="1269774" y="266150"/>
                  </a:lnTo>
                  <a:lnTo>
                    <a:pt x="1269321" y="272509"/>
                  </a:lnTo>
                  <a:lnTo>
                    <a:pt x="1268868" y="278640"/>
                  </a:lnTo>
                  <a:lnTo>
                    <a:pt x="1267963" y="284999"/>
                  </a:lnTo>
                  <a:lnTo>
                    <a:pt x="1267057" y="291585"/>
                  </a:lnTo>
                  <a:lnTo>
                    <a:pt x="1265925" y="297943"/>
                  </a:lnTo>
                  <a:lnTo>
                    <a:pt x="1264793" y="304302"/>
                  </a:lnTo>
                  <a:lnTo>
                    <a:pt x="1263435" y="310660"/>
                  </a:lnTo>
                  <a:lnTo>
                    <a:pt x="1261850" y="317019"/>
                  </a:lnTo>
                  <a:lnTo>
                    <a:pt x="1260039" y="323377"/>
                  </a:lnTo>
                  <a:lnTo>
                    <a:pt x="1258228" y="329509"/>
                  </a:lnTo>
                  <a:lnTo>
                    <a:pt x="1256191" y="335640"/>
                  </a:lnTo>
                  <a:lnTo>
                    <a:pt x="1254154" y="341545"/>
                  </a:lnTo>
                  <a:lnTo>
                    <a:pt x="1251890" y="347449"/>
                  </a:lnTo>
                  <a:lnTo>
                    <a:pt x="1249400" y="353353"/>
                  </a:lnTo>
                  <a:lnTo>
                    <a:pt x="1246683" y="359031"/>
                  </a:lnTo>
                  <a:lnTo>
                    <a:pt x="1244193" y="364935"/>
                  </a:lnTo>
                  <a:lnTo>
                    <a:pt x="1241476" y="370385"/>
                  </a:lnTo>
                  <a:lnTo>
                    <a:pt x="1238307" y="376063"/>
                  </a:lnTo>
                  <a:lnTo>
                    <a:pt x="1235364" y="381286"/>
                  </a:lnTo>
                  <a:lnTo>
                    <a:pt x="1228799" y="391959"/>
                  </a:lnTo>
                  <a:lnTo>
                    <a:pt x="1222008" y="402178"/>
                  </a:lnTo>
                  <a:lnTo>
                    <a:pt x="1214311" y="411943"/>
                  </a:lnTo>
                  <a:lnTo>
                    <a:pt x="1206614" y="421254"/>
                  </a:lnTo>
                  <a:lnTo>
                    <a:pt x="1198238" y="430111"/>
                  </a:lnTo>
                  <a:lnTo>
                    <a:pt x="1189409" y="438740"/>
                  </a:lnTo>
                  <a:lnTo>
                    <a:pt x="1180580" y="446688"/>
                  </a:lnTo>
                  <a:lnTo>
                    <a:pt x="1171073" y="454409"/>
                  </a:lnTo>
                  <a:lnTo>
                    <a:pt x="1161112" y="461449"/>
                  </a:lnTo>
                  <a:lnTo>
                    <a:pt x="1151151" y="468262"/>
                  </a:lnTo>
                  <a:lnTo>
                    <a:pt x="1140511" y="474393"/>
                  </a:lnTo>
                  <a:lnTo>
                    <a:pt x="1129872" y="480071"/>
                  </a:lnTo>
                  <a:lnTo>
                    <a:pt x="1118779" y="485067"/>
                  </a:lnTo>
                  <a:lnTo>
                    <a:pt x="1107460" y="489836"/>
                  </a:lnTo>
                  <a:lnTo>
                    <a:pt x="1096368" y="493923"/>
                  </a:lnTo>
                  <a:lnTo>
                    <a:pt x="1084596" y="497557"/>
                  </a:lnTo>
                  <a:lnTo>
                    <a:pt x="1072598" y="500282"/>
                  </a:lnTo>
                  <a:lnTo>
                    <a:pt x="1060600" y="502553"/>
                  </a:lnTo>
                  <a:lnTo>
                    <a:pt x="1048375" y="504369"/>
                  </a:lnTo>
                  <a:lnTo>
                    <a:pt x="1036151" y="505732"/>
                  </a:lnTo>
                  <a:lnTo>
                    <a:pt x="1030038" y="506186"/>
                  </a:lnTo>
                  <a:lnTo>
                    <a:pt x="1023926" y="506186"/>
                  </a:lnTo>
                  <a:lnTo>
                    <a:pt x="1017361" y="506413"/>
                  </a:lnTo>
                  <a:lnTo>
                    <a:pt x="1011249" y="506186"/>
                  </a:lnTo>
                  <a:lnTo>
                    <a:pt x="1004910" y="505959"/>
                  </a:lnTo>
                  <a:lnTo>
                    <a:pt x="998572" y="505732"/>
                  </a:lnTo>
                  <a:lnTo>
                    <a:pt x="992233" y="505051"/>
                  </a:lnTo>
                  <a:lnTo>
                    <a:pt x="985895" y="504369"/>
                  </a:lnTo>
                  <a:lnTo>
                    <a:pt x="979556" y="503461"/>
                  </a:lnTo>
                  <a:lnTo>
                    <a:pt x="973217" y="502326"/>
                  </a:lnTo>
                  <a:lnTo>
                    <a:pt x="966879" y="500963"/>
                  </a:lnTo>
                  <a:lnTo>
                    <a:pt x="960540" y="499828"/>
                  </a:lnTo>
                  <a:lnTo>
                    <a:pt x="954202" y="498238"/>
                  </a:lnTo>
                  <a:lnTo>
                    <a:pt x="948089" y="496421"/>
                  </a:lnTo>
                  <a:lnTo>
                    <a:pt x="941977" y="494605"/>
                  </a:lnTo>
                  <a:lnTo>
                    <a:pt x="935865" y="492561"/>
                  </a:lnTo>
                  <a:lnTo>
                    <a:pt x="929526" y="490517"/>
                  </a:lnTo>
                  <a:lnTo>
                    <a:pt x="923640" y="488246"/>
                  </a:lnTo>
                  <a:lnTo>
                    <a:pt x="917755" y="485748"/>
                  </a:lnTo>
                  <a:lnTo>
                    <a:pt x="912095" y="483023"/>
                  </a:lnTo>
                  <a:lnTo>
                    <a:pt x="906662" y="480525"/>
                  </a:lnTo>
                  <a:lnTo>
                    <a:pt x="901002" y="477573"/>
                  </a:lnTo>
                  <a:lnTo>
                    <a:pt x="895343" y="474620"/>
                  </a:lnTo>
                  <a:lnTo>
                    <a:pt x="889910" y="471441"/>
                  </a:lnTo>
                  <a:lnTo>
                    <a:pt x="879496" y="465083"/>
                  </a:lnTo>
                  <a:lnTo>
                    <a:pt x="869536" y="457816"/>
                  </a:lnTo>
                  <a:lnTo>
                    <a:pt x="859802" y="450549"/>
                  </a:lnTo>
                  <a:lnTo>
                    <a:pt x="850294" y="442601"/>
                  </a:lnTo>
                  <a:lnTo>
                    <a:pt x="841238" y="434198"/>
                  </a:lnTo>
                  <a:lnTo>
                    <a:pt x="832862" y="425568"/>
                  </a:lnTo>
                  <a:lnTo>
                    <a:pt x="824939" y="416258"/>
                  </a:lnTo>
                  <a:lnTo>
                    <a:pt x="817242" y="407174"/>
                  </a:lnTo>
                  <a:lnTo>
                    <a:pt x="809998" y="396955"/>
                  </a:lnTo>
                  <a:lnTo>
                    <a:pt x="803433" y="386963"/>
                  </a:lnTo>
                  <a:lnTo>
                    <a:pt x="797321" y="376517"/>
                  </a:lnTo>
                  <a:lnTo>
                    <a:pt x="791661" y="365616"/>
                  </a:lnTo>
                  <a:lnTo>
                    <a:pt x="786455" y="354716"/>
                  </a:lnTo>
                  <a:lnTo>
                    <a:pt x="781927" y="343361"/>
                  </a:lnTo>
                  <a:lnTo>
                    <a:pt x="777852" y="332007"/>
                  </a:lnTo>
                  <a:lnTo>
                    <a:pt x="774457" y="320198"/>
                  </a:lnTo>
                  <a:lnTo>
                    <a:pt x="771514" y="308389"/>
                  </a:lnTo>
                  <a:lnTo>
                    <a:pt x="769024" y="296354"/>
                  </a:lnTo>
                  <a:lnTo>
                    <a:pt x="767213" y="284091"/>
                  </a:lnTo>
                  <a:lnTo>
                    <a:pt x="766533" y="277959"/>
                  </a:lnTo>
                  <a:lnTo>
                    <a:pt x="766081" y="271828"/>
                  </a:lnTo>
                  <a:lnTo>
                    <a:pt x="765854" y="265469"/>
                  </a:lnTo>
                  <a:lnTo>
                    <a:pt x="765628" y="259111"/>
                  </a:lnTo>
                  <a:lnTo>
                    <a:pt x="765175" y="252979"/>
                  </a:lnTo>
                  <a:lnTo>
                    <a:pt x="765628" y="246848"/>
                  </a:lnTo>
                  <a:lnTo>
                    <a:pt x="765854" y="240489"/>
                  </a:lnTo>
                  <a:lnTo>
                    <a:pt x="766081" y="233904"/>
                  </a:lnTo>
                  <a:lnTo>
                    <a:pt x="766760" y="227772"/>
                  </a:lnTo>
                  <a:lnTo>
                    <a:pt x="767213" y="221414"/>
                  </a:lnTo>
                  <a:lnTo>
                    <a:pt x="768344" y="215055"/>
                  </a:lnTo>
                  <a:lnTo>
                    <a:pt x="769250" y="208469"/>
                  </a:lnTo>
                  <a:lnTo>
                    <a:pt x="770608" y="202111"/>
                  </a:lnTo>
                  <a:lnTo>
                    <a:pt x="771966" y="195979"/>
                  </a:lnTo>
                  <a:lnTo>
                    <a:pt x="773551" y="189621"/>
                  </a:lnTo>
                  <a:lnTo>
                    <a:pt x="775136" y="183262"/>
                  </a:lnTo>
                  <a:lnTo>
                    <a:pt x="776947" y="176904"/>
                  </a:lnTo>
                  <a:lnTo>
                    <a:pt x="778984" y="170999"/>
                  </a:lnTo>
                  <a:lnTo>
                    <a:pt x="781474" y="164868"/>
                  </a:lnTo>
                  <a:lnTo>
                    <a:pt x="783512" y="158963"/>
                  </a:lnTo>
                  <a:lnTo>
                    <a:pt x="786002" y="153059"/>
                  </a:lnTo>
                  <a:lnTo>
                    <a:pt x="788492" y="147382"/>
                  </a:lnTo>
                  <a:lnTo>
                    <a:pt x="791209" y="141705"/>
                  </a:lnTo>
                  <a:lnTo>
                    <a:pt x="793925" y="136254"/>
                  </a:lnTo>
                  <a:lnTo>
                    <a:pt x="797095" y="130577"/>
                  </a:lnTo>
                  <a:lnTo>
                    <a:pt x="800037" y="125127"/>
                  </a:lnTo>
                  <a:lnTo>
                    <a:pt x="806376" y="114681"/>
                  </a:lnTo>
                  <a:lnTo>
                    <a:pt x="813620" y="104462"/>
                  </a:lnTo>
                  <a:lnTo>
                    <a:pt x="821091" y="94470"/>
                  </a:lnTo>
                  <a:lnTo>
                    <a:pt x="829014" y="85386"/>
                  </a:lnTo>
                  <a:lnTo>
                    <a:pt x="837164" y="76302"/>
                  </a:lnTo>
                  <a:lnTo>
                    <a:pt x="845992" y="67900"/>
                  </a:lnTo>
                  <a:lnTo>
                    <a:pt x="855048" y="59952"/>
                  </a:lnTo>
                  <a:lnTo>
                    <a:pt x="864555" y="52231"/>
                  </a:lnTo>
                  <a:lnTo>
                    <a:pt x="874290" y="44964"/>
                  </a:lnTo>
                  <a:lnTo>
                    <a:pt x="884477" y="38378"/>
                  </a:lnTo>
                  <a:lnTo>
                    <a:pt x="894890" y="32247"/>
                  </a:lnTo>
                  <a:lnTo>
                    <a:pt x="905530" y="26569"/>
                  </a:lnTo>
                  <a:lnTo>
                    <a:pt x="916623" y="21346"/>
                  </a:lnTo>
                  <a:lnTo>
                    <a:pt x="927715" y="16804"/>
                  </a:lnTo>
                  <a:lnTo>
                    <a:pt x="939261" y="12717"/>
                  </a:lnTo>
                  <a:lnTo>
                    <a:pt x="950806" y="9310"/>
                  </a:lnTo>
                  <a:lnTo>
                    <a:pt x="962804" y="6131"/>
                  </a:lnTo>
                  <a:lnTo>
                    <a:pt x="975028" y="3860"/>
                  </a:lnTo>
                  <a:lnTo>
                    <a:pt x="987026" y="2044"/>
                  </a:lnTo>
                  <a:lnTo>
                    <a:pt x="999251" y="908"/>
                  </a:lnTo>
                  <a:lnTo>
                    <a:pt x="1005363" y="227"/>
                  </a:lnTo>
                  <a:lnTo>
                    <a:pt x="1011702" y="227"/>
                  </a:lnTo>
                  <a:lnTo>
                    <a:pt x="101804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endParaRPr sz="1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7" name="Google Shape;367;p26"/>
            <p:cNvCxnSpPr/>
            <p:nvPr/>
          </p:nvCxnSpPr>
          <p:spPr>
            <a:xfrm flipH="1">
              <a:off x="3425194" y="1860932"/>
              <a:ext cx="1456800" cy="594900"/>
            </a:xfrm>
            <a:prstGeom prst="straightConnector1">
              <a:avLst/>
            </a:prstGeom>
            <a:noFill/>
            <a:ln w="28575" cap="sq" cmpd="sng">
              <a:solidFill>
                <a:srgbClr val="0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26"/>
            <p:cNvCxnSpPr/>
            <p:nvPr/>
          </p:nvCxnSpPr>
          <p:spPr>
            <a:xfrm>
              <a:off x="5884236" y="1860932"/>
              <a:ext cx="1651800" cy="594900"/>
            </a:xfrm>
            <a:prstGeom prst="straightConnector1">
              <a:avLst/>
            </a:prstGeom>
            <a:noFill/>
            <a:ln w="28575" cap="sq" cmpd="sng">
              <a:solidFill>
                <a:srgbClr val="00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369" name="Google Shape;369;p26"/>
            <p:cNvSpPr txBox="1"/>
            <p:nvPr/>
          </p:nvSpPr>
          <p:spPr>
            <a:xfrm>
              <a:off x="4258539" y="3266991"/>
              <a:ext cx="16482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docker pull ...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0" name="Google Shape;370;p26"/>
            <p:cNvCxnSpPr/>
            <p:nvPr/>
          </p:nvCxnSpPr>
          <p:spPr>
            <a:xfrm>
              <a:off x="4073684" y="3550713"/>
              <a:ext cx="2613000" cy="19800"/>
            </a:xfrm>
            <a:prstGeom prst="straightConnector1">
              <a:avLst/>
            </a:prstGeom>
            <a:noFill/>
            <a:ln w="38100" cap="flat" cmpd="sng">
              <a:solidFill>
                <a:srgbClr val="0095D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</p:cxnSp>
        <p:cxnSp>
          <p:nvCxnSpPr>
            <p:cNvPr id="371" name="Google Shape;371;p26"/>
            <p:cNvCxnSpPr/>
            <p:nvPr/>
          </p:nvCxnSpPr>
          <p:spPr>
            <a:xfrm>
              <a:off x="4073684" y="4432176"/>
              <a:ext cx="2613000" cy="19800"/>
            </a:xfrm>
            <a:prstGeom prst="straightConnector1">
              <a:avLst/>
            </a:prstGeom>
            <a:noFill/>
            <a:ln w="57150" cap="flat" cmpd="sng">
              <a:solidFill>
                <a:srgbClr val="0095D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</p:cxnSp>
        <p:sp>
          <p:nvSpPr>
            <p:cNvPr id="372" name="Google Shape;372;p26"/>
            <p:cNvSpPr txBox="1"/>
            <p:nvPr/>
          </p:nvSpPr>
          <p:spPr>
            <a:xfrm>
              <a:off x="4258539" y="4152513"/>
              <a:ext cx="16482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docker pull/push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843183" y="3220538"/>
              <a:ext cx="2333700" cy="1457400"/>
            </a:xfrm>
            <a:prstGeom prst="cube">
              <a:avLst>
                <a:gd name="adj" fmla="val 25000"/>
              </a:avLst>
            </a:prstGeom>
            <a:noFill/>
            <a:ln w="381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26"/>
            <p:cNvGrpSpPr/>
            <p:nvPr/>
          </p:nvGrpSpPr>
          <p:grpSpPr>
            <a:xfrm>
              <a:off x="5098438" y="1746221"/>
              <a:ext cx="474595" cy="493992"/>
              <a:chOff x="7302557" y="3309069"/>
              <a:chExt cx="590733" cy="614879"/>
            </a:xfrm>
          </p:grpSpPr>
          <p:sp>
            <p:nvSpPr>
              <p:cNvPr id="375" name="Google Shape;375;p26"/>
              <p:cNvSpPr/>
              <p:nvPr/>
            </p:nvSpPr>
            <p:spPr>
              <a:xfrm>
                <a:off x="7609490" y="3309069"/>
                <a:ext cx="283800" cy="283800"/>
              </a:xfrm>
              <a:prstGeom prst="ellipse">
                <a:avLst/>
              </a:prstGeom>
              <a:gradFill>
                <a:gsLst>
                  <a:gs pos="0">
                    <a:srgbClr val="0076B2"/>
                  </a:gs>
                  <a:gs pos="80000">
                    <a:srgbClr val="009CEA"/>
                  </a:gs>
                  <a:gs pos="100000">
                    <a:srgbClr val="009EF0"/>
                  </a:gs>
                </a:gsLst>
                <a:lin ang="16200038" scaled="0"/>
              </a:gradFill>
              <a:ln w="9525" cap="flat" cmpd="sng">
                <a:solidFill>
                  <a:srgbClr val="0093D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7584255" y="3640149"/>
                <a:ext cx="283800" cy="283799"/>
              </a:xfrm>
              <a:prstGeom prst="ellipse">
                <a:avLst/>
              </a:prstGeom>
              <a:gradFill>
                <a:gsLst>
                  <a:gs pos="0">
                    <a:srgbClr val="0076B2"/>
                  </a:gs>
                  <a:gs pos="80000">
                    <a:srgbClr val="009CEA"/>
                  </a:gs>
                  <a:gs pos="100000">
                    <a:srgbClr val="009EF0"/>
                  </a:gs>
                </a:gsLst>
                <a:lin ang="16200038" scaled="0"/>
              </a:gradFill>
              <a:ln w="9525" cap="flat" cmpd="sng">
                <a:solidFill>
                  <a:srgbClr val="0093D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7302557" y="3474608"/>
                <a:ext cx="283800" cy="283800"/>
              </a:xfrm>
              <a:prstGeom prst="ellipse">
                <a:avLst/>
              </a:prstGeom>
              <a:gradFill>
                <a:gsLst>
                  <a:gs pos="0">
                    <a:srgbClr val="0076B2"/>
                  </a:gs>
                  <a:gs pos="80000">
                    <a:srgbClr val="009CEA"/>
                  </a:gs>
                  <a:gs pos="100000">
                    <a:srgbClr val="009EF0"/>
                  </a:gs>
                </a:gsLst>
                <a:lin ang="16200038" scaled="0"/>
              </a:gradFill>
              <a:ln w="9525" cap="flat" cmpd="sng">
                <a:solidFill>
                  <a:srgbClr val="0093D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8" name="Google Shape;378;p26"/>
            <p:cNvSpPr txBox="1"/>
            <p:nvPr/>
          </p:nvSpPr>
          <p:spPr>
            <a:xfrm>
              <a:off x="4828404" y="1017678"/>
              <a:ext cx="12633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r>
                <a:rPr lang="en-US" sz="2399" b="0" i="0" u="none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sz="2399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9" name="Google Shape;379;p26"/>
            <p:cNvCxnSpPr/>
            <p:nvPr/>
          </p:nvCxnSpPr>
          <p:spPr>
            <a:xfrm>
              <a:off x="4073684" y="5228196"/>
              <a:ext cx="2613000" cy="19800"/>
            </a:xfrm>
            <a:prstGeom prst="straightConnector1">
              <a:avLst/>
            </a:prstGeom>
            <a:noFill/>
            <a:ln w="76200" cap="flat" cmpd="sng">
              <a:solidFill>
                <a:srgbClr val="0095D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</p:cxnSp>
        <p:sp>
          <p:nvSpPr>
            <p:cNvPr id="380" name="Google Shape;380;p26"/>
            <p:cNvSpPr txBox="1"/>
            <p:nvPr/>
          </p:nvSpPr>
          <p:spPr>
            <a:xfrm>
              <a:off x="4247695" y="4934654"/>
              <a:ext cx="28893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operation &amp; management</a:t>
              </a:r>
              <a:endParaRPr sz="16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6861046" y="4987201"/>
              <a:ext cx="594370" cy="598166"/>
            </a:xfrm>
            <a:custGeom>
              <a:avLst/>
              <a:gdLst/>
              <a:ahLst/>
              <a:cxnLst/>
              <a:rect l="l" t="t" r="r" b="b"/>
              <a:pathLst>
                <a:path w="382" h="384" extrusionOk="0">
                  <a:moveTo>
                    <a:pt x="193" y="384"/>
                  </a:moveTo>
                  <a:cubicBezTo>
                    <a:pt x="187" y="384"/>
                    <a:pt x="180" y="380"/>
                    <a:pt x="177" y="374"/>
                  </a:cubicBezTo>
                  <a:cubicBezTo>
                    <a:pt x="177" y="373"/>
                    <a:pt x="177" y="373"/>
                    <a:pt x="177" y="373"/>
                  </a:cubicBezTo>
                  <a:cubicBezTo>
                    <a:pt x="176" y="371"/>
                    <a:pt x="176" y="369"/>
                    <a:pt x="176" y="368"/>
                  </a:cubicBezTo>
                  <a:cubicBezTo>
                    <a:pt x="174" y="353"/>
                    <a:pt x="174" y="353"/>
                    <a:pt x="174" y="353"/>
                  </a:cubicBezTo>
                  <a:cubicBezTo>
                    <a:pt x="171" y="352"/>
                    <a:pt x="167" y="352"/>
                    <a:pt x="163" y="351"/>
                  </a:cubicBezTo>
                  <a:cubicBezTo>
                    <a:pt x="156" y="367"/>
                    <a:pt x="156" y="367"/>
                    <a:pt x="156" y="367"/>
                  </a:cubicBezTo>
                  <a:cubicBezTo>
                    <a:pt x="154" y="372"/>
                    <a:pt x="150" y="375"/>
                    <a:pt x="146" y="377"/>
                  </a:cubicBezTo>
                  <a:cubicBezTo>
                    <a:pt x="141" y="378"/>
                    <a:pt x="136" y="378"/>
                    <a:pt x="132" y="376"/>
                  </a:cubicBezTo>
                  <a:cubicBezTo>
                    <a:pt x="99" y="361"/>
                    <a:pt x="99" y="361"/>
                    <a:pt x="99" y="361"/>
                  </a:cubicBezTo>
                  <a:cubicBezTo>
                    <a:pt x="95" y="359"/>
                    <a:pt x="91" y="355"/>
                    <a:pt x="90" y="351"/>
                  </a:cubicBezTo>
                  <a:cubicBezTo>
                    <a:pt x="88" y="346"/>
                    <a:pt x="88" y="341"/>
                    <a:pt x="90" y="337"/>
                  </a:cubicBezTo>
                  <a:cubicBezTo>
                    <a:pt x="96" y="323"/>
                    <a:pt x="96" y="323"/>
                    <a:pt x="96" y="323"/>
                  </a:cubicBezTo>
                  <a:cubicBezTo>
                    <a:pt x="93" y="321"/>
                    <a:pt x="90" y="319"/>
                    <a:pt x="88" y="316"/>
                  </a:cubicBezTo>
                  <a:cubicBezTo>
                    <a:pt x="75" y="326"/>
                    <a:pt x="75" y="326"/>
                    <a:pt x="75" y="326"/>
                  </a:cubicBezTo>
                  <a:cubicBezTo>
                    <a:pt x="67" y="332"/>
                    <a:pt x="56" y="331"/>
                    <a:pt x="50" y="323"/>
                  </a:cubicBezTo>
                  <a:cubicBezTo>
                    <a:pt x="28" y="294"/>
                    <a:pt x="28" y="294"/>
                    <a:pt x="28" y="294"/>
                  </a:cubicBezTo>
                  <a:cubicBezTo>
                    <a:pt x="22" y="286"/>
                    <a:pt x="23" y="275"/>
                    <a:pt x="31" y="269"/>
                  </a:cubicBezTo>
                  <a:cubicBezTo>
                    <a:pt x="32" y="268"/>
                    <a:pt x="32" y="268"/>
                    <a:pt x="32" y="268"/>
                  </a:cubicBezTo>
                  <a:cubicBezTo>
                    <a:pt x="32" y="267"/>
                    <a:pt x="33" y="267"/>
                    <a:pt x="33" y="267"/>
                  </a:cubicBezTo>
                  <a:cubicBezTo>
                    <a:pt x="45" y="258"/>
                    <a:pt x="45" y="258"/>
                    <a:pt x="45" y="258"/>
                  </a:cubicBezTo>
                  <a:cubicBezTo>
                    <a:pt x="43" y="254"/>
                    <a:pt x="42" y="250"/>
                    <a:pt x="40" y="247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23" y="249"/>
                    <a:pt x="22" y="249"/>
                    <a:pt x="20" y="248"/>
                  </a:cubicBezTo>
                  <a:cubicBezTo>
                    <a:pt x="20" y="248"/>
                    <a:pt x="20" y="248"/>
                    <a:pt x="20" y="248"/>
                  </a:cubicBezTo>
                  <a:cubicBezTo>
                    <a:pt x="20" y="248"/>
                    <a:pt x="19" y="248"/>
                    <a:pt x="18" y="248"/>
                  </a:cubicBezTo>
                  <a:cubicBezTo>
                    <a:pt x="10" y="246"/>
                    <a:pt x="5" y="240"/>
                    <a:pt x="4" y="23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2"/>
                    <a:pt x="1" y="187"/>
                    <a:pt x="4" y="183"/>
                  </a:cubicBezTo>
                  <a:cubicBezTo>
                    <a:pt x="7" y="179"/>
                    <a:pt x="11" y="177"/>
                    <a:pt x="16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1"/>
                    <a:pt x="33" y="167"/>
                    <a:pt x="33" y="164"/>
                  </a:cubicBezTo>
                  <a:cubicBezTo>
                    <a:pt x="18" y="157"/>
                    <a:pt x="18" y="157"/>
                    <a:pt x="18" y="157"/>
                  </a:cubicBezTo>
                  <a:cubicBezTo>
                    <a:pt x="10" y="153"/>
                    <a:pt x="6" y="143"/>
                    <a:pt x="10" y="133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7" y="96"/>
                    <a:pt x="31" y="92"/>
                    <a:pt x="35" y="91"/>
                  </a:cubicBezTo>
                  <a:cubicBezTo>
                    <a:pt x="39" y="89"/>
                    <a:pt x="44" y="89"/>
                    <a:pt x="49" y="91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4" y="94"/>
                    <a:pt x="66" y="91"/>
                    <a:pt x="69" y="88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1"/>
                    <a:pt x="55" y="66"/>
                    <a:pt x="56" y="62"/>
                  </a:cubicBezTo>
                  <a:cubicBezTo>
                    <a:pt x="56" y="57"/>
                    <a:pt x="59" y="53"/>
                    <a:pt x="63" y="50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7" y="26"/>
                    <a:pt x="102" y="25"/>
                    <a:pt x="106" y="25"/>
                  </a:cubicBezTo>
                  <a:cubicBezTo>
                    <a:pt x="111" y="26"/>
                    <a:pt x="114" y="29"/>
                    <a:pt x="117" y="32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30" y="43"/>
                    <a:pt x="133" y="41"/>
                    <a:pt x="137" y="40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4" y="14"/>
                    <a:pt x="140" y="6"/>
                    <a:pt x="150" y="4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7" y="0"/>
                    <a:pt x="205" y="6"/>
                    <a:pt x="206" y="15"/>
                  </a:cubicBezTo>
                  <a:cubicBezTo>
                    <a:pt x="208" y="31"/>
                    <a:pt x="208" y="31"/>
                    <a:pt x="208" y="31"/>
                  </a:cubicBezTo>
                  <a:cubicBezTo>
                    <a:pt x="212" y="32"/>
                    <a:pt x="216" y="32"/>
                    <a:pt x="220" y="33"/>
                  </a:cubicBezTo>
                  <a:cubicBezTo>
                    <a:pt x="226" y="18"/>
                    <a:pt x="226" y="18"/>
                    <a:pt x="226" y="18"/>
                  </a:cubicBezTo>
                  <a:cubicBezTo>
                    <a:pt x="227" y="14"/>
                    <a:pt x="231" y="10"/>
                    <a:pt x="235" y="9"/>
                  </a:cubicBezTo>
                  <a:cubicBezTo>
                    <a:pt x="240" y="7"/>
                    <a:pt x="245" y="7"/>
                    <a:pt x="249" y="9"/>
                  </a:cubicBezTo>
                  <a:cubicBezTo>
                    <a:pt x="282" y="24"/>
                    <a:pt x="282" y="24"/>
                    <a:pt x="282" y="24"/>
                  </a:cubicBezTo>
                  <a:cubicBezTo>
                    <a:pt x="286" y="26"/>
                    <a:pt x="290" y="29"/>
                    <a:pt x="292" y="33"/>
                  </a:cubicBezTo>
                  <a:cubicBezTo>
                    <a:pt x="294" y="37"/>
                    <a:pt x="294" y="42"/>
                    <a:pt x="292" y="47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6" y="61"/>
                    <a:pt x="286" y="61"/>
                    <a:pt x="286" y="62"/>
                  </a:cubicBezTo>
                  <a:cubicBezTo>
                    <a:pt x="289" y="64"/>
                    <a:pt x="292" y="66"/>
                    <a:pt x="295" y="68"/>
                  </a:cubicBezTo>
                  <a:cubicBezTo>
                    <a:pt x="307" y="59"/>
                    <a:pt x="307" y="59"/>
                    <a:pt x="307" y="59"/>
                  </a:cubicBezTo>
                  <a:cubicBezTo>
                    <a:pt x="315" y="53"/>
                    <a:pt x="325" y="54"/>
                    <a:pt x="332" y="62"/>
                  </a:cubicBezTo>
                  <a:cubicBezTo>
                    <a:pt x="354" y="94"/>
                    <a:pt x="354" y="94"/>
                    <a:pt x="354" y="94"/>
                  </a:cubicBezTo>
                  <a:cubicBezTo>
                    <a:pt x="359" y="101"/>
                    <a:pt x="357" y="112"/>
                    <a:pt x="350" y="117"/>
                  </a:cubicBezTo>
                  <a:cubicBezTo>
                    <a:pt x="338" y="126"/>
                    <a:pt x="338" y="126"/>
                    <a:pt x="338" y="126"/>
                  </a:cubicBezTo>
                  <a:cubicBezTo>
                    <a:pt x="339" y="130"/>
                    <a:pt x="341" y="133"/>
                    <a:pt x="342" y="137"/>
                  </a:cubicBezTo>
                  <a:cubicBezTo>
                    <a:pt x="359" y="135"/>
                    <a:pt x="359" y="135"/>
                    <a:pt x="359" y="135"/>
                  </a:cubicBezTo>
                  <a:cubicBezTo>
                    <a:pt x="367" y="135"/>
                    <a:pt x="375" y="141"/>
                    <a:pt x="377" y="149"/>
                  </a:cubicBezTo>
                  <a:cubicBezTo>
                    <a:pt x="378" y="151"/>
                    <a:pt x="378" y="151"/>
                    <a:pt x="378" y="151"/>
                  </a:cubicBezTo>
                  <a:cubicBezTo>
                    <a:pt x="382" y="189"/>
                    <a:pt x="382" y="189"/>
                    <a:pt x="382" y="189"/>
                  </a:cubicBezTo>
                  <a:cubicBezTo>
                    <a:pt x="382" y="197"/>
                    <a:pt x="376" y="207"/>
                    <a:pt x="365" y="207"/>
                  </a:cubicBezTo>
                  <a:cubicBezTo>
                    <a:pt x="351" y="209"/>
                    <a:pt x="351" y="209"/>
                    <a:pt x="351" y="209"/>
                  </a:cubicBezTo>
                  <a:cubicBezTo>
                    <a:pt x="351" y="213"/>
                    <a:pt x="350" y="216"/>
                    <a:pt x="349" y="220"/>
                  </a:cubicBezTo>
                  <a:cubicBezTo>
                    <a:pt x="365" y="227"/>
                    <a:pt x="365" y="227"/>
                    <a:pt x="365" y="227"/>
                  </a:cubicBezTo>
                  <a:cubicBezTo>
                    <a:pt x="365" y="227"/>
                    <a:pt x="366" y="227"/>
                    <a:pt x="366" y="228"/>
                  </a:cubicBezTo>
                  <a:cubicBezTo>
                    <a:pt x="374" y="233"/>
                    <a:pt x="377" y="242"/>
                    <a:pt x="373" y="250"/>
                  </a:cubicBezTo>
                  <a:cubicBezTo>
                    <a:pt x="358" y="284"/>
                    <a:pt x="358" y="284"/>
                    <a:pt x="358" y="284"/>
                  </a:cubicBezTo>
                  <a:cubicBezTo>
                    <a:pt x="356" y="288"/>
                    <a:pt x="353" y="292"/>
                    <a:pt x="348" y="294"/>
                  </a:cubicBezTo>
                  <a:cubicBezTo>
                    <a:pt x="344" y="295"/>
                    <a:pt x="339" y="295"/>
                    <a:pt x="335" y="293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19" y="290"/>
                    <a:pt x="317" y="293"/>
                    <a:pt x="314" y="296"/>
                  </a:cubicBezTo>
                  <a:cubicBezTo>
                    <a:pt x="324" y="310"/>
                    <a:pt x="324" y="310"/>
                    <a:pt x="324" y="310"/>
                  </a:cubicBezTo>
                  <a:cubicBezTo>
                    <a:pt x="327" y="314"/>
                    <a:pt x="328" y="319"/>
                    <a:pt x="327" y="323"/>
                  </a:cubicBezTo>
                  <a:cubicBezTo>
                    <a:pt x="327" y="328"/>
                    <a:pt x="324" y="332"/>
                    <a:pt x="320" y="335"/>
                  </a:cubicBezTo>
                  <a:cubicBezTo>
                    <a:pt x="290" y="357"/>
                    <a:pt x="290" y="357"/>
                    <a:pt x="290" y="357"/>
                  </a:cubicBezTo>
                  <a:cubicBezTo>
                    <a:pt x="282" y="362"/>
                    <a:pt x="271" y="360"/>
                    <a:pt x="265" y="352"/>
                  </a:cubicBezTo>
                  <a:cubicBezTo>
                    <a:pt x="256" y="340"/>
                    <a:pt x="256" y="340"/>
                    <a:pt x="256" y="340"/>
                  </a:cubicBezTo>
                  <a:cubicBezTo>
                    <a:pt x="253" y="341"/>
                    <a:pt x="250" y="343"/>
                    <a:pt x="246" y="344"/>
                  </a:cubicBezTo>
                  <a:cubicBezTo>
                    <a:pt x="248" y="361"/>
                    <a:pt x="248" y="361"/>
                    <a:pt x="248" y="361"/>
                  </a:cubicBezTo>
                  <a:cubicBezTo>
                    <a:pt x="249" y="371"/>
                    <a:pt x="242" y="380"/>
                    <a:pt x="232" y="381"/>
                  </a:cubicBezTo>
                  <a:cubicBezTo>
                    <a:pt x="195" y="384"/>
                    <a:pt x="195" y="384"/>
                    <a:pt x="195" y="384"/>
                  </a:cubicBezTo>
                  <a:cubicBezTo>
                    <a:pt x="195" y="384"/>
                    <a:pt x="194" y="384"/>
                    <a:pt x="193" y="384"/>
                  </a:cubicBezTo>
                  <a:close/>
                  <a:moveTo>
                    <a:pt x="192" y="367"/>
                  </a:moveTo>
                  <a:cubicBezTo>
                    <a:pt x="192" y="368"/>
                    <a:pt x="193" y="368"/>
                    <a:pt x="194" y="368"/>
                  </a:cubicBezTo>
                  <a:cubicBezTo>
                    <a:pt x="230" y="365"/>
                    <a:pt x="230" y="365"/>
                    <a:pt x="230" y="365"/>
                  </a:cubicBezTo>
                  <a:cubicBezTo>
                    <a:pt x="231" y="365"/>
                    <a:pt x="232" y="364"/>
                    <a:pt x="232" y="363"/>
                  </a:cubicBezTo>
                  <a:cubicBezTo>
                    <a:pt x="229" y="333"/>
                    <a:pt x="229" y="333"/>
                    <a:pt x="229" y="333"/>
                  </a:cubicBezTo>
                  <a:cubicBezTo>
                    <a:pt x="236" y="330"/>
                    <a:pt x="236" y="330"/>
                    <a:pt x="236" y="330"/>
                  </a:cubicBezTo>
                  <a:cubicBezTo>
                    <a:pt x="243" y="328"/>
                    <a:pt x="249" y="326"/>
                    <a:pt x="254" y="323"/>
                  </a:cubicBezTo>
                  <a:cubicBezTo>
                    <a:pt x="261" y="319"/>
                    <a:pt x="261" y="319"/>
                    <a:pt x="261" y="319"/>
                  </a:cubicBezTo>
                  <a:cubicBezTo>
                    <a:pt x="278" y="343"/>
                    <a:pt x="278" y="343"/>
                    <a:pt x="278" y="343"/>
                  </a:cubicBezTo>
                  <a:cubicBezTo>
                    <a:pt x="279" y="344"/>
                    <a:pt x="280" y="344"/>
                    <a:pt x="281" y="344"/>
                  </a:cubicBezTo>
                  <a:cubicBezTo>
                    <a:pt x="311" y="322"/>
                    <a:pt x="311" y="322"/>
                    <a:pt x="311" y="322"/>
                  </a:cubicBezTo>
                  <a:cubicBezTo>
                    <a:pt x="311" y="322"/>
                    <a:pt x="311" y="321"/>
                    <a:pt x="312" y="321"/>
                  </a:cubicBezTo>
                  <a:cubicBezTo>
                    <a:pt x="312" y="321"/>
                    <a:pt x="312" y="320"/>
                    <a:pt x="311" y="319"/>
                  </a:cubicBezTo>
                  <a:cubicBezTo>
                    <a:pt x="297" y="300"/>
                    <a:pt x="297" y="300"/>
                    <a:pt x="297" y="300"/>
                  </a:cubicBezTo>
                  <a:cubicBezTo>
                    <a:pt x="294" y="295"/>
                    <a:pt x="294" y="295"/>
                    <a:pt x="294" y="295"/>
                  </a:cubicBezTo>
                  <a:cubicBezTo>
                    <a:pt x="298" y="290"/>
                    <a:pt x="298" y="290"/>
                    <a:pt x="298" y="290"/>
                  </a:cubicBezTo>
                  <a:cubicBezTo>
                    <a:pt x="302" y="286"/>
                    <a:pt x="305" y="282"/>
                    <a:pt x="308" y="278"/>
                  </a:cubicBezTo>
                  <a:cubicBezTo>
                    <a:pt x="309" y="276"/>
                    <a:pt x="311" y="274"/>
                    <a:pt x="312" y="273"/>
                  </a:cubicBezTo>
                  <a:cubicBezTo>
                    <a:pt x="316" y="268"/>
                    <a:pt x="316" y="268"/>
                    <a:pt x="316" y="268"/>
                  </a:cubicBezTo>
                  <a:cubicBezTo>
                    <a:pt x="341" y="279"/>
                    <a:pt x="341" y="279"/>
                    <a:pt x="341" y="279"/>
                  </a:cubicBezTo>
                  <a:cubicBezTo>
                    <a:pt x="342" y="279"/>
                    <a:pt x="342" y="279"/>
                    <a:pt x="342" y="279"/>
                  </a:cubicBezTo>
                  <a:cubicBezTo>
                    <a:pt x="343" y="279"/>
                    <a:pt x="343" y="278"/>
                    <a:pt x="344" y="278"/>
                  </a:cubicBezTo>
                  <a:cubicBezTo>
                    <a:pt x="358" y="244"/>
                    <a:pt x="358" y="244"/>
                    <a:pt x="358" y="244"/>
                  </a:cubicBezTo>
                  <a:cubicBezTo>
                    <a:pt x="359" y="243"/>
                    <a:pt x="358" y="242"/>
                    <a:pt x="358" y="241"/>
                  </a:cubicBezTo>
                  <a:cubicBezTo>
                    <a:pt x="357" y="241"/>
                    <a:pt x="357" y="241"/>
                    <a:pt x="357" y="241"/>
                  </a:cubicBezTo>
                  <a:cubicBezTo>
                    <a:pt x="357" y="241"/>
                    <a:pt x="357" y="241"/>
                    <a:pt x="357" y="241"/>
                  </a:cubicBezTo>
                  <a:cubicBezTo>
                    <a:pt x="331" y="229"/>
                    <a:pt x="331" y="229"/>
                    <a:pt x="331" y="229"/>
                  </a:cubicBezTo>
                  <a:cubicBezTo>
                    <a:pt x="332" y="223"/>
                    <a:pt x="332" y="223"/>
                    <a:pt x="332" y="223"/>
                  </a:cubicBezTo>
                  <a:cubicBezTo>
                    <a:pt x="334" y="216"/>
                    <a:pt x="335" y="209"/>
                    <a:pt x="335" y="202"/>
                  </a:cubicBezTo>
                  <a:cubicBezTo>
                    <a:pt x="335" y="195"/>
                    <a:pt x="335" y="195"/>
                    <a:pt x="335" y="195"/>
                  </a:cubicBezTo>
                  <a:cubicBezTo>
                    <a:pt x="365" y="191"/>
                    <a:pt x="365" y="191"/>
                    <a:pt x="365" y="191"/>
                  </a:cubicBezTo>
                  <a:cubicBezTo>
                    <a:pt x="365" y="191"/>
                    <a:pt x="366" y="190"/>
                    <a:pt x="366" y="189"/>
                  </a:cubicBezTo>
                  <a:cubicBezTo>
                    <a:pt x="362" y="153"/>
                    <a:pt x="362" y="153"/>
                    <a:pt x="362" y="153"/>
                  </a:cubicBezTo>
                  <a:cubicBezTo>
                    <a:pt x="361" y="153"/>
                    <a:pt x="361" y="151"/>
                    <a:pt x="359" y="151"/>
                  </a:cubicBezTo>
                  <a:cubicBezTo>
                    <a:pt x="331" y="154"/>
                    <a:pt x="331" y="154"/>
                    <a:pt x="331" y="154"/>
                  </a:cubicBezTo>
                  <a:cubicBezTo>
                    <a:pt x="329" y="148"/>
                    <a:pt x="329" y="148"/>
                    <a:pt x="329" y="148"/>
                  </a:cubicBezTo>
                  <a:cubicBezTo>
                    <a:pt x="327" y="141"/>
                    <a:pt x="324" y="133"/>
                    <a:pt x="321" y="127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40" y="105"/>
                    <a:pt x="340" y="105"/>
                    <a:pt x="340" y="105"/>
                  </a:cubicBezTo>
                  <a:cubicBezTo>
                    <a:pt x="341" y="104"/>
                    <a:pt x="341" y="103"/>
                    <a:pt x="341" y="102"/>
                  </a:cubicBezTo>
                  <a:cubicBezTo>
                    <a:pt x="319" y="72"/>
                    <a:pt x="319" y="72"/>
                    <a:pt x="319" y="72"/>
                  </a:cubicBezTo>
                  <a:cubicBezTo>
                    <a:pt x="318" y="71"/>
                    <a:pt x="317" y="71"/>
                    <a:pt x="317" y="71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6" y="81"/>
                    <a:pt x="281" y="78"/>
                    <a:pt x="277" y="74"/>
                  </a:cubicBezTo>
                  <a:cubicBezTo>
                    <a:pt x="275" y="73"/>
                    <a:pt x="273" y="71"/>
                    <a:pt x="270" y="70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8" y="41"/>
                    <a:pt x="278" y="40"/>
                    <a:pt x="278" y="40"/>
                  </a:cubicBezTo>
                  <a:cubicBezTo>
                    <a:pt x="278" y="40"/>
                    <a:pt x="277" y="40"/>
                    <a:pt x="277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23"/>
                    <a:pt x="242" y="23"/>
                    <a:pt x="241" y="23"/>
                  </a:cubicBezTo>
                  <a:cubicBezTo>
                    <a:pt x="241" y="23"/>
                    <a:pt x="241" y="24"/>
                    <a:pt x="241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29" y="51"/>
                    <a:pt x="229" y="51"/>
                    <a:pt x="229" y="51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17" y="48"/>
                    <a:pt x="211" y="48"/>
                    <a:pt x="205" y="47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0" y="17"/>
                    <a:pt x="190" y="17"/>
                    <a:pt x="190" y="17"/>
                  </a:cubicBezTo>
                  <a:cubicBezTo>
                    <a:pt x="190" y="16"/>
                    <a:pt x="189" y="16"/>
                    <a:pt x="188" y="16"/>
                  </a:cubicBezTo>
                  <a:cubicBezTo>
                    <a:pt x="152" y="20"/>
                    <a:pt x="152" y="20"/>
                    <a:pt x="152" y="20"/>
                  </a:cubicBezTo>
                  <a:cubicBezTo>
                    <a:pt x="151" y="20"/>
                    <a:pt x="151" y="21"/>
                    <a:pt x="151" y="23"/>
                  </a:cubicBezTo>
                  <a:cubicBezTo>
                    <a:pt x="154" y="51"/>
                    <a:pt x="154" y="51"/>
                    <a:pt x="154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1" y="55"/>
                    <a:pt x="133" y="59"/>
                    <a:pt x="128" y="61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1"/>
                    <a:pt x="103" y="41"/>
                    <a:pt x="103" y="42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4"/>
                    <a:pt x="72" y="64"/>
                  </a:cubicBezTo>
                  <a:cubicBezTo>
                    <a:pt x="72" y="64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9" y="90"/>
                    <a:pt x="89" y="90"/>
                    <a:pt x="89" y="90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0" y="99"/>
                    <a:pt x="77" y="103"/>
                    <a:pt x="73" y="108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41" y="106"/>
                    <a:pt x="41" y="106"/>
                    <a:pt x="41" y="106"/>
                  </a:cubicBezTo>
                  <a:cubicBezTo>
                    <a:pt x="41" y="106"/>
                    <a:pt x="40" y="106"/>
                    <a:pt x="40" y="106"/>
                  </a:cubicBezTo>
                  <a:cubicBezTo>
                    <a:pt x="25" y="140"/>
                    <a:pt x="25" y="140"/>
                    <a:pt x="25" y="140"/>
                  </a:cubicBezTo>
                  <a:cubicBezTo>
                    <a:pt x="24" y="142"/>
                    <a:pt x="25" y="142"/>
                    <a:pt x="25" y="143"/>
                  </a:cubicBezTo>
                  <a:cubicBezTo>
                    <a:pt x="52" y="154"/>
                    <a:pt x="52" y="154"/>
                    <a:pt x="52" y="154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9" y="167"/>
                    <a:pt x="47" y="175"/>
                    <a:pt x="47" y="182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7" y="192"/>
                    <a:pt x="17" y="193"/>
                    <a:pt x="16" y="193"/>
                  </a:cubicBezTo>
                  <a:cubicBezTo>
                    <a:pt x="16" y="193"/>
                    <a:pt x="16" y="194"/>
                    <a:pt x="16" y="195"/>
                  </a:cubicBezTo>
                  <a:cubicBezTo>
                    <a:pt x="20" y="231"/>
                    <a:pt x="20" y="231"/>
                    <a:pt x="20" y="231"/>
                  </a:cubicBezTo>
                  <a:cubicBezTo>
                    <a:pt x="20" y="232"/>
                    <a:pt x="21" y="232"/>
                    <a:pt x="22" y="232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51" y="229"/>
                    <a:pt x="51" y="229"/>
                    <a:pt x="51" y="229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56" y="242"/>
                    <a:pt x="59" y="250"/>
                    <a:pt x="62" y="257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44" y="279"/>
                    <a:pt x="44" y="279"/>
                    <a:pt x="44" y="279"/>
                  </a:cubicBezTo>
                  <a:cubicBezTo>
                    <a:pt x="43" y="279"/>
                    <a:pt x="43" y="279"/>
                    <a:pt x="43" y="28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41" y="281"/>
                    <a:pt x="41" y="281"/>
                    <a:pt x="41" y="281"/>
                  </a:cubicBezTo>
                  <a:cubicBezTo>
                    <a:pt x="40" y="282"/>
                    <a:pt x="40" y="283"/>
                    <a:pt x="40" y="284"/>
                  </a:cubicBezTo>
                  <a:cubicBezTo>
                    <a:pt x="63" y="313"/>
                    <a:pt x="63" y="313"/>
                    <a:pt x="63" y="313"/>
                  </a:cubicBezTo>
                  <a:cubicBezTo>
                    <a:pt x="63" y="314"/>
                    <a:pt x="64" y="314"/>
                    <a:pt x="65" y="313"/>
                  </a:cubicBezTo>
                  <a:cubicBezTo>
                    <a:pt x="89" y="295"/>
                    <a:pt x="89" y="295"/>
                    <a:pt x="89" y="295"/>
                  </a:cubicBezTo>
                  <a:cubicBezTo>
                    <a:pt x="94" y="300"/>
                    <a:pt x="94" y="300"/>
                    <a:pt x="94" y="300"/>
                  </a:cubicBezTo>
                  <a:cubicBezTo>
                    <a:pt x="99" y="305"/>
                    <a:pt x="104" y="309"/>
                    <a:pt x="111" y="314"/>
                  </a:cubicBezTo>
                  <a:cubicBezTo>
                    <a:pt x="117" y="317"/>
                    <a:pt x="117" y="317"/>
                    <a:pt x="117" y="317"/>
                  </a:cubicBezTo>
                  <a:cubicBezTo>
                    <a:pt x="105" y="344"/>
                    <a:pt x="105" y="344"/>
                    <a:pt x="105" y="344"/>
                  </a:cubicBezTo>
                  <a:cubicBezTo>
                    <a:pt x="104" y="344"/>
                    <a:pt x="104" y="345"/>
                    <a:pt x="105" y="345"/>
                  </a:cubicBezTo>
                  <a:cubicBezTo>
                    <a:pt x="105" y="346"/>
                    <a:pt x="105" y="346"/>
                    <a:pt x="106" y="346"/>
                  </a:cubicBezTo>
                  <a:cubicBezTo>
                    <a:pt x="139" y="362"/>
                    <a:pt x="139" y="362"/>
                    <a:pt x="139" y="362"/>
                  </a:cubicBezTo>
                  <a:cubicBezTo>
                    <a:pt x="139" y="362"/>
                    <a:pt x="140" y="362"/>
                    <a:pt x="140" y="362"/>
                  </a:cubicBezTo>
                  <a:cubicBezTo>
                    <a:pt x="141" y="362"/>
                    <a:pt x="141" y="361"/>
                    <a:pt x="141" y="361"/>
                  </a:cubicBezTo>
                  <a:cubicBezTo>
                    <a:pt x="154" y="333"/>
                    <a:pt x="154" y="333"/>
                    <a:pt x="154" y="333"/>
                  </a:cubicBezTo>
                  <a:cubicBezTo>
                    <a:pt x="161" y="334"/>
                    <a:pt x="161" y="334"/>
                    <a:pt x="161" y="334"/>
                  </a:cubicBezTo>
                  <a:cubicBezTo>
                    <a:pt x="167" y="335"/>
                    <a:pt x="175" y="337"/>
                    <a:pt x="181" y="337"/>
                  </a:cubicBezTo>
                  <a:cubicBezTo>
                    <a:pt x="189" y="337"/>
                    <a:pt x="189" y="337"/>
                    <a:pt x="189" y="337"/>
                  </a:cubicBezTo>
                  <a:cubicBezTo>
                    <a:pt x="190" y="349"/>
                    <a:pt x="190" y="349"/>
                    <a:pt x="190" y="349"/>
                  </a:cubicBezTo>
                  <a:cubicBezTo>
                    <a:pt x="192" y="366"/>
                    <a:pt x="192" y="366"/>
                    <a:pt x="192" y="366"/>
                  </a:cubicBezTo>
                  <a:cubicBezTo>
                    <a:pt x="192" y="366"/>
                    <a:pt x="192" y="366"/>
                    <a:pt x="192" y="366"/>
                  </a:cubicBezTo>
                  <a:cubicBezTo>
                    <a:pt x="192" y="366"/>
                    <a:pt x="192" y="366"/>
                    <a:pt x="192" y="366"/>
                  </a:cubicBezTo>
                  <a:lnTo>
                    <a:pt x="192" y="367"/>
                  </a:lnTo>
                  <a:close/>
                  <a:moveTo>
                    <a:pt x="360" y="236"/>
                  </a:moveTo>
                  <a:cubicBezTo>
                    <a:pt x="359" y="237"/>
                    <a:pt x="359" y="237"/>
                    <a:pt x="359" y="237"/>
                  </a:cubicBezTo>
                  <a:cubicBezTo>
                    <a:pt x="361" y="234"/>
                    <a:pt x="361" y="234"/>
                    <a:pt x="361" y="234"/>
                  </a:cubicBezTo>
                  <a:lnTo>
                    <a:pt x="360" y="236"/>
                  </a:lnTo>
                  <a:close/>
                  <a:moveTo>
                    <a:pt x="191" y="293"/>
                  </a:moveTo>
                  <a:cubicBezTo>
                    <a:pt x="135" y="293"/>
                    <a:pt x="90" y="248"/>
                    <a:pt x="90" y="192"/>
                  </a:cubicBezTo>
                  <a:cubicBezTo>
                    <a:pt x="90" y="137"/>
                    <a:pt x="135" y="91"/>
                    <a:pt x="191" y="91"/>
                  </a:cubicBezTo>
                  <a:cubicBezTo>
                    <a:pt x="246" y="91"/>
                    <a:pt x="292" y="137"/>
                    <a:pt x="292" y="192"/>
                  </a:cubicBezTo>
                  <a:cubicBezTo>
                    <a:pt x="292" y="248"/>
                    <a:pt x="246" y="293"/>
                    <a:pt x="191" y="293"/>
                  </a:cubicBezTo>
                  <a:close/>
                  <a:moveTo>
                    <a:pt x="191" y="107"/>
                  </a:moveTo>
                  <a:cubicBezTo>
                    <a:pt x="144" y="107"/>
                    <a:pt x="106" y="145"/>
                    <a:pt x="106" y="192"/>
                  </a:cubicBezTo>
                  <a:cubicBezTo>
                    <a:pt x="106" y="239"/>
                    <a:pt x="144" y="277"/>
                    <a:pt x="191" y="277"/>
                  </a:cubicBezTo>
                  <a:cubicBezTo>
                    <a:pt x="238" y="277"/>
                    <a:pt x="276" y="239"/>
                    <a:pt x="276" y="192"/>
                  </a:cubicBezTo>
                  <a:cubicBezTo>
                    <a:pt x="276" y="145"/>
                    <a:pt x="238" y="107"/>
                    <a:pt x="191" y="10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6"/>
            <p:cNvSpPr txBox="1"/>
            <p:nvPr/>
          </p:nvSpPr>
          <p:spPr>
            <a:xfrm>
              <a:off x="7536125" y="5140938"/>
              <a:ext cx="7662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717074"/>
                  </a:solidFill>
                  <a:latin typeface="Arial"/>
                  <a:ea typeface="Arial"/>
                  <a:cs typeface="Arial"/>
                  <a:sym typeface="Arial"/>
                </a:rPr>
                <a:t>Settings</a:t>
              </a:r>
              <a:endParaRPr sz="16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3" name="Google Shape;383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69650" y="3677126"/>
              <a:ext cx="420793" cy="420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90431" y="4063060"/>
              <a:ext cx="470302" cy="470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12429" y="4072147"/>
              <a:ext cx="494850" cy="49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57704" y="3679124"/>
              <a:ext cx="419523" cy="419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26"/>
            <p:cNvSpPr/>
            <p:nvPr/>
          </p:nvSpPr>
          <p:spPr>
            <a:xfrm>
              <a:off x="4915255" y="1356871"/>
              <a:ext cx="1079400" cy="1079400"/>
            </a:xfrm>
            <a:prstGeom prst="cube">
              <a:avLst>
                <a:gd name="adj" fmla="val 25000"/>
              </a:avLst>
            </a:prstGeom>
            <a:noFill/>
            <a:ln w="381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Vulnerability Scanning</a:t>
            </a:r>
            <a:endParaRPr/>
          </a:p>
        </p:txBody>
      </p:sp>
      <p:sp>
        <p:nvSpPr>
          <p:cNvPr id="393" name="Google Shape;393;p27"/>
          <p:cNvSpPr txBox="1"/>
          <p:nvPr/>
        </p:nvSpPr>
        <p:spPr>
          <a:xfrm>
            <a:off x="263200" y="1612825"/>
            <a:ext cx="11684700" cy="4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 dirty="0"/>
              <a:t>Leverage Red Hat Clair (née CoreOS)</a:t>
            </a:r>
            <a:endParaRPr sz="3000" dirty="0"/>
          </a:p>
          <a:p>
            <a:pPr marL="914400" lvl="1" indent="-419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Char char="−"/>
            </a:pPr>
            <a:r>
              <a:rPr lang="en-US" sz="3000" dirty="0"/>
              <a:t>Set </a:t>
            </a:r>
            <a:r>
              <a:rPr lang="en-US" sz="3000" dirty="0" err="1"/>
              <a:t>vul’n</a:t>
            </a:r>
            <a:r>
              <a:rPr lang="en-US" sz="3000" dirty="0"/>
              <a:t> threshold and block </a:t>
            </a:r>
            <a:r>
              <a:rPr lang="en-US" sz="3000" dirty="0">
                <a:latin typeface="Courier New"/>
                <a:ea typeface="Courier New"/>
                <a:cs typeface="Courier New"/>
                <a:sym typeface="Courier New"/>
              </a:rPr>
              <a:t>pulls</a:t>
            </a:r>
            <a:r>
              <a:rPr lang="en-US" sz="3000" dirty="0"/>
              <a:t> if exceeded</a:t>
            </a:r>
            <a:endParaRPr sz="3000" dirty="0"/>
          </a:p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 b="1" dirty="0"/>
              <a:t>Vulnerability data pulled from vendor DBs</a:t>
            </a:r>
            <a:endParaRPr sz="3000" dirty="0"/>
          </a:p>
          <a:p>
            <a:pPr marL="914400" lvl="1" indent="-3873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Char char="−"/>
            </a:pPr>
            <a:r>
              <a:rPr lang="en-US" sz="2500" dirty="0"/>
              <a:t>Debian + Ubuntu {</a:t>
            </a:r>
            <a:r>
              <a:rPr lang="en-US" sz="2500" dirty="0" err="1"/>
              <a:t>Bug,CVE</a:t>
            </a:r>
            <a:r>
              <a:rPr lang="en-US" sz="2500" dirty="0"/>
              <a:t>} tracker</a:t>
            </a:r>
            <a:endParaRPr sz="2500" dirty="0"/>
          </a:p>
          <a:p>
            <a:pPr marL="914400" lvl="1" indent="-3873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Char char="−"/>
            </a:pPr>
            <a:r>
              <a:rPr lang="en-US" sz="2500" dirty="0"/>
              <a:t>Red Hat security data</a:t>
            </a:r>
            <a:endParaRPr sz="2500" dirty="0"/>
          </a:p>
          <a:p>
            <a:pPr marL="914400" lvl="1" indent="-3873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Char char="−"/>
            </a:pPr>
            <a:r>
              <a:rPr lang="en-US" sz="2500" dirty="0"/>
              <a:t>Oracle Linux security data</a:t>
            </a:r>
            <a:endParaRPr sz="2500" dirty="0"/>
          </a:p>
          <a:p>
            <a:pPr marL="914400" lvl="1" indent="-3873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Char char="−"/>
            </a:pPr>
            <a:r>
              <a:rPr lang="en-US" sz="2500" dirty="0"/>
              <a:t>Alpine </a:t>
            </a:r>
            <a:r>
              <a:rPr lang="en-US" sz="2500" dirty="0" err="1"/>
              <a:t>SecDB</a:t>
            </a:r>
            <a:endParaRPr sz="2500" dirty="0"/>
          </a:p>
          <a:p>
            <a:pPr marL="914400" lvl="1" indent="-3873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Char char="−"/>
            </a:pPr>
            <a:r>
              <a:rPr lang="en-US" sz="2500" dirty="0"/>
              <a:t>NIST</a:t>
            </a:r>
            <a:endParaRPr sz="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signing</a:t>
            </a:r>
            <a:endParaRPr dirty="0"/>
          </a:p>
        </p:txBody>
      </p:sp>
      <p:sp>
        <p:nvSpPr>
          <p:cNvPr id="393" name="Google Shape;393;p27"/>
          <p:cNvSpPr txBox="1"/>
          <p:nvPr/>
        </p:nvSpPr>
        <p:spPr>
          <a:xfrm>
            <a:off x="253650" y="1472149"/>
            <a:ext cx="11684700" cy="179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7472" lvl="0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Char char="•"/>
            </a:pPr>
            <a:r>
              <a:rPr lang="en-US" sz="3000" dirty="0"/>
              <a:t>Leverage CNCF’s Notary</a:t>
            </a:r>
          </a:p>
          <a:p>
            <a:pPr marL="914400" lvl="1" indent="-419100">
              <a:lnSpc>
                <a:spcPct val="90000"/>
              </a:lnSpc>
              <a:spcBef>
                <a:spcPts val="1200"/>
              </a:spcBef>
              <a:buSzPts val="3000"/>
              <a:buFont typeface="Arial"/>
              <a:buChar char="−"/>
            </a:pPr>
            <a:r>
              <a:rPr lang="en-US" altLang="zh-CN" sz="3000" dirty="0">
                <a:latin typeface="Metropolis" pitchFamily="2" charset="0"/>
                <a:cs typeface="Arial" panose="020B0604020202020204" pitchFamily="34" charset="0"/>
              </a:rPr>
              <a:t>Sign image when pushing</a:t>
            </a:r>
          </a:p>
          <a:p>
            <a:pPr marL="914400" lvl="1" indent="-419100">
              <a:lnSpc>
                <a:spcPct val="90000"/>
              </a:lnSpc>
              <a:spcBef>
                <a:spcPts val="1200"/>
              </a:spcBef>
              <a:buSzPts val="3000"/>
              <a:buChar char="−"/>
            </a:pPr>
            <a:r>
              <a:rPr lang="en-US" sz="3000" dirty="0">
                <a:latin typeface="Metropolis" pitchFamily="2" charset="0"/>
                <a:cs typeface="Arial" panose="020B0604020202020204" pitchFamily="34" charset="0"/>
              </a:rPr>
              <a:t>Enforce signing policy and block </a:t>
            </a:r>
            <a:r>
              <a:rPr lang="en-US" sz="3000" dirty="0">
                <a:latin typeface="Metropolis" pitchFamily="2" charset="0"/>
                <a:cs typeface="Arial" panose="020B0604020202020204" pitchFamily="34" charset="0"/>
                <a:sym typeface="Courier New"/>
              </a:rPr>
              <a:t>pulls of unsigned images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0D21CA30-5099-624D-A234-8B7E5A102D03}"/>
              </a:ext>
            </a:extLst>
          </p:cNvPr>
          <p:cNvSpPr/>
          <p:nvPr/>
        </p:nvSpPr>
        <p:spPr>
          <a:xfrm>
            <a:off x="4985598" y="5432044"/>
            <a:ext cx="1370886" cy="915983"/>
          </a:xfrm>
          <a:prstGeom prst="can">
            <a:avLst/>
          </a:prstGeom>
          <a:gradFill rotWithShape="1">
            <a:gsLst>
              <a:gs pos="0">
                <a:srgbClr val="387C2C">
                  <a:shade val="51000"/>
                  <a:satMod val="130000"/>
                </a:srgbClr>
              </a:gs>
              <a:gs pos="80000">
                <a:srgbClr val="387C2C">
                  <a:shade val="93000"/>
                  <a:satMod val="130000"/>
                </a:srgbClr>
              </a:gs>
              <a:gs pos="100000">
                <a:srgbClr val="387C2C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rPr>
              <a:t>Registry</a:t>
            </a:r>
            <a:endParaRPr kumimoji="0" lang="en-US" sz="20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AE7F17C-B56A-DD47-9EF8-660A47669C2E}"/>
              </a:ext>
            </a:extLst>
          </p:cNvPr>
          <p:cNvSpPr/>
          <p:nvPr/>
        </p:nvSpPr>
        <p:spPr>
          <a:xfrm>
            <a:off x="4985598" y="3516711"/>
            <a:ext cx="1370886" cy="683881"/>
          </a:xfrm>
          <a:prstGeom prst="roundRect">
            <a:avLst/>
          </a:prstGeom>
          <a:gradFill rotWithShape="1">
            <a:gsLst>
              <a:gs pos="0">
                <a:srgbClr val="0095D3">
                  <a:shade val="51000"/>
                  <a:satMod val="130000"/>
                </a:srgbClr>
              </a:gs>
              <a:gs pos="80000">
                <a:srgbClr val="0095D3">
                  <a:shade val="93000"/>
                  <a:satMod val="130000"/>
                </a:srgbClr>
              </a:gs>
              <a:gs pos="100000">
                <a:srgbClr val="0095D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95D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rPr>
              <a:t>Notary</a:t>
            </a:r>
            <a:endParaRPr kumimoji="0" lang="en-US" sz="20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A61B4-A4EE-644F-95B8-D7B41F6BC7D5}"/>
              </a:ext>
            </a:extLst>
          </p:cNvPr>
          <p:cNvCxnSpPr/>
          <p:nvPr/>
        </p:nvCxnSpPr>
        <p:spPr>
          <a:xfrm flipV="1">
            <a:off x="3047195" y="3858650"/>
            <a:ext cx="1807303" cy="893906"/>
          </a:xfrm>
          <a:prstGeom prst="straightConnector1">
            <a:avLst/>
          </a:prstGeom>
          <a:noFill/>
          <a:ln w="38100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FF1EFA-0ECA-484E-B414-AA3D99F390A4}"/>
              </a:ext>
            </a:extLst>
          </p:cNvPr>
          <p:cNvCxnSpPr/>
          <p:nvPr/>
        </p:nvCxnSpPr>
        <p:spPr>
          <a:xfrm>
            <a:off x="3047198" y="5127701"/>
            <a:ext cx="1809894" cy="685771"/>
          </a:xfrm>
          <a:prstGeom prst="straightConnector1">
            <a:avLst/>
          </a:prstGeom>
          <a:noFill/>
          <a:ln w="38100" cap="flat" cmpd="sng" algn="ctr">
            <a:solidFill>
              <a:srgbClr val="717074"/>
            </a:solidFill>
            <a:prstDash val="soli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7C13F5-20A5-3147-A8A0-C2C5C656D73B}"/>
              </a:ext>
            </a:extLst>
          </p:cNvPr>
          <p:cNvCxnSpPr/>
          <p:nvPr/>
        </p:nvCxnSpPr>
        <p:spPr>
          <a:xfrm>
            <a:off x="6487585" y="3945584"/>
            <a:ext cx="1746269" cy="663073"/>
          </a:xfrm>
          <a:prstGeom prst="straightConnector1">
            <a:avLst/>
          </a:prstGeom>
          <a:noFill/>
          <a:ln w="38100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973EA1-AA10-1E47-9384-36B9433BA062}"/>
              </a:ext>
            </a:extLst>
          </p:cNvPr>
          <p:cNvCxnSpPr/>
          <p:nvPr/>
        </p:nvCxnSpPr>
        <p:spPr>
          <a:xfrm flipV="1">
            <a:off x="6610894" y="5127702"/>
            <a:ext cx="1610289" cy="792286"/>
          </a:xfrm>
          <a:prstGeom prst="straightConnector1">
            <a:avLst/>
          </a:prstGeom>
          <a:noFill/>
          <a:ln w="38100" cap="flat" cmpd="sng" algn="ctr">
            <a:solidFill>
              <a:srgbClr val="717074"/>
            </a:solidFill>
            <a:prstDash val="soli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F0DA6D-93BC-9D46-AA9C-016247A02066}"/>
              </a:ext>
            </a:extLst>
          </p:cNvPr>
          <p:cNvSpPr txBox="1"/>
          <p:nvPr/>
        </p:nvSpPr>
        <p:spPr>
          <a:xfrm rot="1205210">
            <a:off x="3232883" y="5169943"/>
            <a:ext cx="16193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altLang="zh-CN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</a:t>
            </a:r>
            <a:r>
              <a:rPr lang="en-US" altLang="zh-CN" sz="1350" kern="1200" dirty="0" err="1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docker</a:t>
            </a:r>
            <a:r>
              <a:rPr lang="zh-CN" altLang="en-US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push tag</a:t>
            </a:r>
            <a:r>
              <a:rPr lang="zh-CN" altLang="en-US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sz="1350" kern="1200" dirty="0">
              <a:solidFill>
                <a:srgbClr val="717074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B73851-0B5C-3E46-BEC9-0FD5870B8B83}"/>
              </a:ext>
            </a:extLst>
          </p:cNvPr>
          <p:cNvSpPr txBox="1"/>
          <p:nvPr/>
        </p:nvSpPr>
        <p:spPr>
          <a:xfrm rot="20037320">
            <a:off x="3055814" y="3792839"/>
            <a:ext cx="14571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altLang="zh-CN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Signature</a:t>
            </a:r>
            <a:r>
              <a:rPr lang="zh-CN" altLang="en-US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tag’s manifest</a:t>
            </a:r>
            <a:endParaRPr lang="en-US" sz="1350" kern="1200" dirty="0">
              <a:solidFill>
                <a:srgbClr val="717074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DF526E-4A3B-F449-BB03-806EF3404E00}"/>
              </a:ext>
            </a:extLst>
          </p:cNvPr>
          <p:cNvSpPr txBox="1"/>
          <p:nvPr/>
        </p:nvSpPr>
        <p:spPr>
          <a:xfrm rot="1104139">
            <a:off x="6708181" y="3691672"/>
            <a:ext cx="17463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altLang="zh-CN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Verify</a:t>
            </a:r>
            <a:r>
              <a:rPr lang="zh-CN" altLang="en-US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signature</a:t>
            </a:r>
            <a:r>
              <a:rPr lang="zh-CN" altLang="en-US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status,</a:t>
            </a:r>
            <a:r>
              <a:rPr lang="zh-CN" altLang="en-US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fetch</a:t>
            </a:r>
            <a:r>
              <a:rPr lang="zh-CN" altLang="en-US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digest.</a:t>
            </a:r>
            <a:endParaRPr lang="en-US" sz="1350" kern="1200" dirty="0">
              <a:solidFill>
                <a:srgbClr val="717074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79B11D-509A-054E-B4CE-F479534B7BEF}"/>
              </a:ext>
            </a:extLst>
          </p:cNvPr>
          <p:cNvSpPr txBox="1"/>
          <p:nvPr/>
        </p:nvSpPr>
        <p:spPr>
          <a:xfrm rot="20092520">
            <a:off x="6338307" y="5187785"/>
            <a:ext cx="19228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altLang="zh-CN" sz="1350" kern="120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</a:t>
            </a:r>
            <a:r>
              <a:rPr lang="en-US" altLang="zh-CN" sz="1350" kern="1200" dirty="0" err="1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docker</a:t>
            </a:r>
            <a:r>
              <a:rPr lang="zh-CN" altLang="en-US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pull</a:t>
            </a:r>
            <a:r>
              <a:rPr lang="zh-CN" altLang="en-US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35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$digest</a:t>
            </a:r>
            <a:endParaRPr lang="en-US" sz="1350" kern="1200" dirty="0">
              <a:solidFill>
                <a:srgbClr val="717074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24994F-AE33-EB40-B804-2ECF66C6407D}"/>
              </a:ext>
            </a:extLst>
          </p:cNvPr>
          <p:cNvSpPr txBox="1"/>
          <p:nvPr/>
        </p:nvSpPr>
        <p:spPr>
          <a:xfrm>
            <a:off x="1674370" y="5452945"/>
            <a:ext cx="1312958" cy="328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en-US" altLang="zh-CN" sz="160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</a:t>
            </a:r>
            <a:r>
              <a:rPr lang="zh-CN" altLang="en-US" sz="160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60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Creator</a:t>
            </a:r>
            <a:endParaRPr lang="en-US" sz="1600" kern="1200" dirty="0">
              <a:solidFill>
                <a:srgbClr val="717074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ADEDD6-100F-8444-BF72-D4F7F7C8E578}"/>
              </a:ext>
            </a:extLst>
          </p:cNvPr>
          <p:cNvSpPr txBox="1"/>
          <p:nvPr/>
        </p:nvSpPr>
        <p:spPr>
          <a:xfrm>
            <a:off x="8273263" y="5523845"/>
            <a:ext cx="1382930" cy="328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en-US" altLang="zh-CN" sz="160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</a:t>
            </a:r>
            <a:r>
              <a:rPr lang="zh-CN" altLang="en-US" sz="160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600" kern="1200" dirty="0">
                <a:solidFill>
                  <a:srgbClr val="7170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</a:t>
            </a:r>
            <a:endParaRPr lang="en-US" sz="1600" kern="1200" dirty="0">
              <a:solidFill>
                <a:srgbClr val="717074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D3350DF-FECC-6245-A534-6B745D38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33" y="4171539"/>
            <a:ext cx="976243" cy="10680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01A00E-4E6B-7246-B4E6-BA1C6F304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324" y="4252817"/>
            <a:ext cx="823876" cy="10522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6AD908-542B-A84F-98DD-8D17DEDC4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93758">
            <a:off x="2266250" y="4782578"/>
            <a:ext cx="629853" cy="38547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8381EB6-A62E-B041-BC07-1E1CC376CB8F}"/>
              </a:ext>
            </a:extLst>
          </p:cNvPr>
          <p:cNvGrpSpPr/>
          <p:nvPr/>
        </p:nvGrpSpPr>
        <p:grpSpPr>
          <a:xfrm>
            <a:off x="4787410" y="4193540"/>
            <a:ext cx="2685834" cy="1238505"/>
            <a:chOff x="3591003" y="2638621"/>
            <a:chExt cx="2686533" cy="123882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039E6F-ECA1-1C4D-AB06-EB44E0C075AE}"/>
                </a:ext>
              </a:extLst>
            </p:cNvPr>
            <p:cNvSpPr txBox="1"/>
            <p:nvPr/>
          </p:nvSpPr>
          <p:spPr>
            <a:xfrm>
              <a:off x="3591003" y="2654246"/>
              <a:ext cx="2046242" cy="30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Verify</a:t>
              </a:r>
              <a:r>
                <a: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signature</a:t>
              </a:r>
              <a:r>
                <a: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status.</a:t>
              </a: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45884A-EA43-D04C-A891-65780EB9EEAA}"/>
                </a:ext>
              </a:extLst>
            </p:cNvPr>
            <p:cNvSpPr txBox="1"/>
            <p:nvPr/>
          </p:nvSpPr>
          <p:spPr>
            <a:xfrm>
              <a:off x="4581411" y="3095634"/>
              <a:ext cx="1696125" cy="30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Policy</a:t>
              </a: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Controller</a:t>
              </a:r>
              <a:endPara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A455131F-F9DF-A042-A790-261ACDB1D04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52536" y="2976866"/>
              <a:ext cx="420472" cy="553142"/>
            </a:xfrm>
            <a:custGeom>
              <a:avLst/>
              <a:gdLst>
                <a:gd name="T0" fmla="*/ 25 w 292"/>
                <a:gd name="T1" fmla="*/ 0 h 384"/>
                <a:gd name="T2" fmla="*/ 0 w 292"/>
                <a:gd name="T3" fmla="*/ 360 h 384"/>
                <a:gd name="T4" fmla="*/ 268 w 292"/>
                <a:gd name="T5" fmla="*/ 384 h 384"/>
                <a:gd name="T6" fmla="*/ 292 w 292"/>
                <a:gd name="T7" fmla="*/ 25 h 384"/>
                <a:gd name="T8" fmla="*/ 276 w 292"/>
                <a:gd name="T9" fmla="*/ 360 h 384"/>
                <a:gd name="T10" fmla="*/ 25 w 292"/>
                <a:gd name="T11" fmla="*/ 368 h 384"/>
                <a:gd name="T12" fmla="*/ 16 w 292"/>
                <a:gd name="T13" fmla="*/ 25 h 384"/>
                <a:gd name="T14" fmla="*/ 268 w 292"/>
                <a:gd name="T15" fmla="*/ 16 h 384"/>
                <a:gd name="T16" fmla="*/ 276 w 292"/>
                <a:gd name="T17" fmla="*/ 360 h 384"/>
                <a:gd name="T18" fmla="*/ 203 w 292"/>
                <a:gd name="T19" fmla="*/ 36 h 384"/>
                <a:gd name="T20" fmla="*/ 169 w 292"/>
                <a:gd name="T21" fmla="*/ 81 h 384"/>
                <a:gd name="T22" fmla="*/ 200 w 292"/>
                <a:gd name="T23" fmla="*/ 61 h 384"/>
                <a:gd name="T24" fmla="*/ 178 w 292"/>
                <a:gd name="T25" fmla="*/ 152 h 384"/>
                <a:gd name="T26" fmla="*/ 74 w 292"/>
                <a:gd name="T27" fmla="*/ 186 h 384"/>
                <a:gd name="T28" fmla="*/ 44 w 292"/>
                <a:gd name="T29" fmla="*/ 264 h 384"/>
                <a:gd name="T30" fmla="*/ 120 w 292"/>
                <a:gd name="T31" fmla="*/ 340 h 384"/>
                <a:gd name="T32" fmla="*/ 90 w 292"/>
                <a:gd name="T33" fmla="*/ 264 h 384"/>
                <a:gd name="T34" fmla="*/ 108 w 292"/>
                <a:gd name="T35" fmla="*/ 168 h 384"/>
                <a:gd name="T36" fmla="*/ 216 w 292"/>
                <a:gd name="T37" fmla="*/ 129 h 384"/>
                <a:gd name="T38" fmla="*/ 237 w 292"/>
                <a:gd name="T39" fmla="*/ 81 h 384"/>
                <a:gd name="T40" fmla="*/ 248 w 292"/>
                <a:gd name="T41" fmla="*/ 81 h 384"/>
                <a:gd name="T42" fmla="*/ 214 w 292"/>
                <a:gd name="T43" fmla="*/ 36 h 384"/>
                <a:gd name="T44" fmla="*/ 60 w 292"/>
                <a:gd name="T45" fmla="*/ 324 h 384"/>
                <a:gd name="T46" fmla="*/ 104 w 292"/>
                <a:gd name="T47" fmla="*/ 280 h 384"/>
                <a:gd name="T48" fmla="*/ 55 w 292"/>
                <a:gd name="T49" fmla="*/ 112 h 384"/>
                <a:gd name="T50" fmla="*/ 55 w 292"/>
                <a:gd name="T51" fmla="*/ 81 h 384"/>
                <a:gd name="T52" fmla="*/ 82 w 292"/>
                <a:gd name="T53" fmla="*/ 85 h 384"/>
                <a:gd name="T54" fmla="*/ 109 w 292"/>
                <a:gd name="T55" fmla="*/ 81 h 384"/>
                <a:gd name="T56" fmla="*/ 109 w 292"/>
                <a:gd name="T57" fmla="*/ 112 h 384"/>
                <a:gd name="T58" fmla="*/ 82 w 292"/>
                <a:gd name="T59" fmla="*/ 107 h 384"/>
                <a:gd name="T60" fmla="*/ 55 w 292"/>
                <a:gd name="T61" fmla="*/ 112 h 384"/>
                <a:gd name="T62" fmla="*/ 205 w 292"/>
                <a:gd name="T63" fmla="*/ 256 h 384"/>
                <a:gd name="T64" fmla="*/ 210 w 292"/>
                <a:gd name="T65" fmla="*/ 283 h 384"/>
                <a:gd name="T66" fmla="*/ 179 w 292"/>
                <a:gd name="T67" fmla="*/ 283 h 384"/>
                <a:gd name="T68" fmla="*/ 183 w 292"/>
                <a:gd name="T69" fmla="*/ 256 h 384"/>
                <a:gd name="T70" fmla="*/ 179 w 292"/>
                <a:gd name="T71" fmla="*/ 229 h 384"/>
                <a:gd name="T72" fmla="*/ 210 w 292"/>
                <a:gd name="T73" fmla="*/ 22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2" h="384">
                  <a:moveTo>
                    <a:pt x="268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73"/>
                    <a:pt x="11" y="384"/>
                    <a:pt x="25" y="384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81" y="384"/>
                    <a:pt x="292" y="373"/>
                    <a:pt x="292" y="360"/>
                  </a:cubicBezTo>
                  <a:cubicBezTo>
                    <a:pt x="292" y="25"/>
                    <a:pt x="292" y="25"/>
                    <a:pt x="292" y="25"/>
                  </a:cubicBezTo>
                  <a:cubicBezTo>
                    <a:pt x="292" y="11"/>
                    <a:pt x="281" y="0"/>
                    <a:pt x="268" y="0"/>
                  </a:cubicBezTo>
                  <a:close/>
                  <a:moveTo>
                    <a:pt x="276" y="360"/>
                  </a:moveTo>
                  <a:cubicBezTo>
                    <a:pt x="276" y="364"/>
                    <a:pt x="272" y="368"/>
                    <a:pt x="268" y="368"/>
                  </a:cubicBezTo>
                  <a:cubicBezTo>
                    <a:pt x="25" y="368"/>
                    <a:pt x="25" y="368"/>
                    <a:pt x="25" y="368"/>
                  </a:cubicBezTo>
                  <a:cubicBezTo>
                    <a:pt x="20" y="368"/>
                    <a:pt x="16" y="364"/>
                    <a:pt x="16" y="360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0"/>
                    <a:pt x="20" y="16"/>
                    <a:pt x="25" y="16"/>
                  </a:cubicBezTo>
                  <a:cubicBezTo>
                    <a:pt x="268" y="16"/>
                    <a:pt x="268" y="16"/>
                    <a:pt x="268" y="16"/>
                  </a:cubicBezTo>
                  <a:cubicBezTo>
                    <a:pt x="272" y="16"/>
                    <a:pt x="276" y="20"/>
                    <a:pt x="276" y="25"/>
                  </a:cubicBezTo>
                  <a:lnTo>
                    <a:pt x="276" y="360"/>
                  </a:lnTo>
                  <a:close/>
                  <a:moveTo>
                    <a:pt x="214" y="36"/>
                  </a:moveTo>
                  <a:cubicBezTo>
                    <a:pt x="211" y="33"/>
                    <a:pt x="206" y="33"/>
                    <a:pt x="203" y="36"/>
                  </a:cubicBezTo>
                  <a:cubicBezTo>
                    <a:pt x="169" y="70"/>
                    <a:pt x="169" y="70"/>
                    <a:pt x="169" y="70"/>
                  </a:cubicBezTo>
                  <a:cubicBezTo>
                    <a:pt x="166" y="73"/>
                    <a:pt x="166" y="78"/>
                    <a:pt x="169" y="81"/>
                  </a:cubicBezTo>
                  <a:cubicBezTo>
                    <a:pt x="172" y="84"/>
                    <a:pt x="177" y="84"/>
                    <a:pt x="180" y="81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42"/>
                    <a:pt x="190" y="152"/>
                    <a:pt x="178" y="152"/>
                  </a:cubicBezTo>
                  <a:cubicBezTo>
                    <a:pt x="108" y="152"/>
                    <a:pt x="108" y="152"/>
                    <a:pt x="108" y="152"/>
                  </a:cubicBezTo>
                  <a:cubicBezTo>
                    <a:pt x="89" y="152"/>
                    <a:pt x="74" y="167"/>
                    <a:pt x="74" y="186"/>
                  </a:cubicBezTo>
                  <a:cubicBezTo>
                    <a:pt x="74" y="264"/>
                    <a:pt x="74" y="264"/>
                    <a:pt x="74" y="264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44" y="340"/>
                    <a:pt x="44" y="340"/>
                    <a:pt x="44" y="340"/>
                  </a:cubicBezTo>
                  <a:cubicBezTo>
                    <a:pt x="120" y="340"/>
                    <a:pt x="120" y="340"/>
                    <a:pt x="120" y="340"/>
                  </a:cubicBezTo>
                  <a:cubicBezTo>
                    <a:pt x="120" y="264"/>
                    <a:pt x="120" y="264"/>
                    <a:pt x="120" y="264"/>
                  </a:cubicBezTo>
                  <a:cubicBezTo>
                    <a:pt x="90" y="264"/>
                    <a:pt x="90" y="264"/>
                    <a:pt x="90" y="264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90" y="176"/>
                    <a:pt x="98" y="168"/>
                    <a:pt x="108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199" y="168"/>
                    <a:pt x="216" y="151"/>
                    <a:pt x="216" y="129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3"/>
                    <a:pt x="240" y="84"/>
                    <a:pt x="243" y="84"/>
                  </a:cubicBezTo>
                  <a:cubicBezTo>
                    <a:pt x="245" y="84"/>
                    <a:pt x="247" y="83"/>
                    <a:pt x="248" y="81"/>
                  </a:cubicBezTo>
                  <a:cubicBezTo>
                    <a:pt x="251" y="78"/>
                    <a:pt x="251" y="73"/>
                    <a:pt x="248" y="70"/>
                  </a:cubicBezTo>
                  <a:lnTo>
                    <a:pt x="214" y="36"/>
                  </a:lnTo>
                  <a:close/>
                  <a:moveTo>
                    <a:pt x="104" y="324"/>
                  </a:moveTo>
                  <a:cubicBezTo>
                    <a:pt x="60" y="324"/>
                    <a:pt x="60" y="324"/>
                    <a:pt x="60" y="324"/>
                  </a:cubicBezTo>
                  <a:cubicBezTo>
                    <a:pt x="60" y="280"/>
                    <a:pt x="60" y="280"/>
                    <a:pt x="60" y="280"/>
                  </a:cubicBezTo>
                  <a:cubicBezTo>
                    <a:pt x="104" y="280"/>
                    <a:pt x="104" y="280"/>
                    <a:pt x="104" y="280"/>
                  </a:cubicBezTo>
                  <a:lnTo>
                    <a:pt x="104" y="324"/>
                  </a:lnTo>
                  <a:close/>
                  <a:moveTo>
                    <a:pt x="55" y="112"/>
                  </a:moveTo>
                  <a:cubicBezTo>
                    <a:pt x="71" y="96"/>
                    <a:pt x="71" y="96"/>
                    <a:pt x="71" y="96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67" y="123"/>
                    <a:pt x="67" y="123"/>
                    <a:pt x="67" y="123"/>
                  </a:cubicBezTo>
                  <a:lnTo>
                    <a:pt x="55" y="112"/>
                  </a:lnTo>
                  <a:close/>
                  <a:moveTo>
                    <a:pt x="221" y="241"/>
                  </a:moveTo>
                  <a:cubicBezTo>
                    <a:pt x="205" y="256"/>
                    <a:pt x="205" y="256"/>
                    <a:pt x="205" y="256"/>
                  </a:cubicBezTo>
                  <a:cubicBezTo>
                    <a:pt x="221" y="272"/>
                    <a:pt x="221" y="272"/>
                    <a:pt x="221" y="272"/>
                  </a:cubicBezTo>
                  <a:cubicBezTo>
                    <a:pt x="210" y="283"/>
                    <a:pt x="210" y="283"/>
                    <a:pt x="210" y="283"/>
                  </a:cubicBezTo>
                  <a:cubicBezTo>
                    <a:pt x="194" y="267"/>
                    <a:pt x="194" y="267"/>
                    <a:pt x="194" y="267"/>
                  </a:cubicBezTo>
                  <a:cubicBezTo>
                    <a:pt x="179" y="283"/>
                    <a:pt x="179" y="283"/>
                    <a:pt x="179" y="283"/>
                  </a:cubicBezTo>
                  <a:cubicBezTo>
                    <a:pt x="167" y="272"/>
                    <a:pt x="167" y="272"/>
                    <a:pt x="167" y="272"/>
                  </a:cubicBezTo>
                  <a:cubicBezTo>
                    <a:pt x="183" y="256"/>
                    <a:pt x="183" y="256"/>
                    <a:pt x="183" y="256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79" y="229"/>
                    <a:pt x="179" y="229"/>
                    <a:pt x="179" y="229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210" y="229"/>
                    <a:pt x="210" y="229"/>
                    <a:pt x="210" y="229"/>
                  </a:cubicBezTo>
                  <a:lnTo>
                    <a:pt x="221" y="241"/>
                  </a:lnTo>
                  <a:close/>
                </a:path>
              </a:pathLst>
            </a:custGeom>
            <a:solidFill>
              <a:srgbClr val="00B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A363B0E-1BF9-8F4B-967E-89CC362EA612}"/>
                </a:ext>
              </a:extLst>
            </p:cNvPr>
            <p:cNvCxnSpPr/>
            <p:nvPr/>
          </p:nvCxnSpPr>
          <p:spPr bwMode="gray">
            <a:xfrm>
              <a:off x="4474864" y="3530008"/>
              <a:ext cx="0" cy="347441"/>
            </a:xfrm>
            <a:prstGeom prst="line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5A74482-B51D-C440-A9D3-B3CED08C2FAA}"/>
                </a:ext>
              </a:extLst>
            </p:cNvPr>
            <p:cNvCxnSpPr/>
            <p:nvPr/>
          </p:nvCxnSpPr>
          <p:spPr bwMode="gray">
            <a:xfrm flipV="1">
              <a:off x="4474864" y="2638621"/>
              <a:ext cx="0" cy="324708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280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Helm Chart Management</a:t>
            </a:r>
            <a:endParaRPr dirty="0"/>
          </a:p>
        </p:txBody>
      </p:sp>
      <p:sp>
        <p:nvSpPr>
          <p:cNvPr id="393" name="Google Shape;393;p27"/>
          <p:cNvSpPr txBox="1"/>
          <p:nvPr/>
        </p:nvSpPr>
        <p:spPr>
          <a:xfrm>
            <a:off x="415600" y="1740114"/>
            <a:ext cx="10208036" cy="4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Unify image and Helm Chart</a:t>
            </a:r>
            <a:r>
              <a:rPr lang="zh-CN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fr" sz="3600" dirty="0"/>
          </a:p>
          <a:p>
            <a:pPr marL="914400" lvl="1" indent="-419100">
              <a:lnSpc>
                <a:spcPct val="90000"/>
              </a:lnSpc>
              <a:spcBef>
                <a:spcPts val="1200"/>
              </a:spcBef>
              <a:buSzPts val="3000"/>
              <a:buChar char="−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Control</a:t>
            </a:r>
          </a:p>
          <a:p>
            <a:pPr marL="914400" lvl="1" indent="-419100">
              <a:lnSpc>
                <a:spcPct val="90000"/>
              </a:lnSpc>
              <a:spcBef>
                <a:spcPts val="1200"/>
              </a:spcBef>
              <a:buSzPts val="3000"/>
              <a:buChar char="−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integration</a:t>
            </a:r>
          </a:p>
          <a:p>
            <a:pPr marL="914400" lvl="1" indent="-419100">
              <a:lnSpc>
                <a:spcPct val="90000"/>
              </a:lnSpc>
              <a:spcBef>
                <a:spcPts val="1200"/>
              </a:spcBef>
              <a:buSzPts val="3000"/>
              <a:buChar char="−"/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  <a:p>
            <a:pPr marL="914400" lvl="1" indent="-419100">
              <a:lnSpc>
                <a:spcPct val="90000"/>
              </a:lnSpc>
              <a:spcBef>
                <a:spcPts val="1200"/>
              </a:spcBef>
              <a:buSzPts val="3000"/>
              <a:buChar char="−"/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Scanning</a:t>
            </a:r>
          </a:p>
          <a:p>
            <a:pPr marL="914400" lvl="1" indent="-419100">
              <a:lnSpc>
                <a:spcPct val="90000"/>
              </a:lnSpc>
              <a:spcBef>
                <a:spcPts val="1200"/>
              </a:spcBef>
              <a:buSzPts val="3000"/>
              <a:buChar char="−"/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signature</a:t>
            </a:r>
          </a:p>
          <a:p>
            <a:pPr>
              <a:spcAft>
                <a:spcPts val="600"/>
              </a:spcAft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9AF8F4E-B55B-3D49-811A-DDB4EE97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201" y="1478973"/>
            <a:ext cx="1253836" cy="12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186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F929-FFEF-874A-85BF-2F94AB217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3721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FB36-2D25-DC46-935B-F7700702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7" y="277468"/>
            <a:ext cx="10515600" cy="1603931"/>
          </a:xfrm>
        </p:spPr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1E1A8-2D42-5A47-A9E8-5C406DC7CC71}"/>
              </a:ext>
            </a:extLst>
          </p:cNvPr>
          <p:cNvSpPr txBox="1"/>
          <p:nvPr/>
        </p:nvSpPr>
        <p:spPr>
          <a:xfrm>
            <a:off x="102242" y="1610350"/>
            <a:ext cx="621825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7742" lvl="0" indent="-263652">
              <a:lnSpc>
                <a:spcPct val="90000"/>
              </a:lnSpc>
              <a:buSzPts val="300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Token-based authentication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(via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OIDC)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7742" lvl="0" indent="-263652">
              <a:lnSpc>
                <a:spcPct val="90000"/>
              </a:lnSpc>
              <a:buSzPts val="300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DevOps pipeline support</a:t>
            </a:r>
          </a:p>
          <a:p>
            <a:pPr marL="914400" lvl="1" indent="-419100">
              <a:lnSpc>
                <a:spcPct val="90000"/>
              </a:lnSpc>
              <a:buSzPts val="3000"/>
              <a:buFont typeface="Arial"/>
              <a:buChar char="−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</a:p>
          <a:p>
            <a:pPr marL="914400" lvl="1" indent="-419100">
              <a:lnSpc>
                <a:spcPct val="90000"/>
              </a:lnSpc>
              <a:buSzPts val="3000"/>
              <a:buFont typeface="Arial"/>
              <a:buChar char="−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Webhook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7742" lvl="0" indent="-263652">
              <a:lnSpc>
                <a:spcPct val="90000"/>
              </a:lnSpc>
              <a:buSzPts val="3000"/>
              <a:buChar char="•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Improved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  <a:p>
            <a:pPr marL="914400" lvl="2" indent="-419100">
              <a:lnSpc>
                <a:spcPct val="90000"/>
              </a:lnSpc>
              <a:buSzPts val="3000"/>
              <a:buFont typeface="Arial"/>
              <a:buChar char="−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replicate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</a:p>
          <a:p>
            <a:pPr marL="914400" lvl="2" indent="-419100">
              <a:lnSpc>
                <a:spcPct val="90000"/>
              </a:lnSpc>
              <a:buSzPts val="3000"/>
              <a:buFont typeface="Arial"/>
              <a:buChar char="−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&lt;-&gt;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non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registry</a:t>
            </a:r>
          </a:p>
          <a:p>
            <a:pPr marL="237742" indent="-263652">
              <a:lnSpc>
                <a:spcPct val="90000"/>
              </a:lnSpc>
              <a:buSzPts val="3000"/>
              <a:buFont typeface="Arial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Tag lifecycle management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enhancements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-419100">
              <a:lnSpc>
                <a:spcPct val="90000"/>
              </a:lnSpc>
              <a:buSzPts val="3000"/>
              <a:buFont typeface="Arial"/>
              <a:buChar char="−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57685-A896-BA4F-B30C-3EC611191381}"/>
              </a:ext>
            </a:extLst>
          </p:cNvPr>
          <p:cNvSpPr txBox="1"/>
          <p:nvPr/>
        </p:nvSpPr>
        <p:spPr>
          <a:xfrm>
            <a:off x="6320500" y="1607149"/>
            <a:ext cx="58565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7742" lvl="2" indent="-263652">
              <a:lnSpc>
                <a:spcPct val="90000"/>
              </a:lnSpc>
              <a:buSzPts val="3000"/>
              <a:buFont typeface="Arial"/>
              <a:buChar char="•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Improved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scanning</a:t>
            </a:r>
          </a:p>
          <a:p>
            <a:pPr marL="914400" lvl="2" indent="-419100">
              <a:lnSpc>
                <a:spcPct val="90000"/>
              </a:lnSpc>
              <a:buSzPts val="3000"/>
              <a:buFont typeface="Arial"/>
              <a:buChar char="−"/>
            </a:pPr>
            <a:r>
              <a:rPr lang="en-US" altLang="zh-CN" sz="3000" dirty="0" err="1">
                <a:latin typeface="Arial" panose="020B0604020202020204" pitchFamily="34" charset="0"/>
                <a:cs typeface="Arial" panose="020B0604020202020204" pitchFamily="34" charset="0"/>
              </a:rPr>
              <a:t>Cron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</a:p>
          <a:p>
            <a:pPr marL="914400" lvl="2" indent="-419100">
              <a:lnSpc>
                <a:spcPct val="90000"/>
              </a:lnSpc>
              <a:buSzPts val="3000"/>
              <a:buFont typeface="Arial"/>
              <a:buChar char="−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Policy-based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scanning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7742" lvl="0" indent="-263652">
              <a:lnSpc>
                <a:spcPct val="90000"/>
              </a:lnSpc>
              <a:buSzPts val="3000"/>
              <a:buChar char="•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Helm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repo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improved</a:t>
            </a:r>
          </a:p>
          <a:p>
            <a:pPr marL="914400" lvl="2" indent="-419100">
              <a:lnSpc>
                <a:spcPct val="90000"/>
              </a:lnSpc>
              <a:buSzPts val="3000"/>
              <a:buFont typeface="Arial"/>
              <a:buChar char="−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7742" lvl="0" indent="-263652">
              <a:lnSpc>
                <a:spcPct val="90000"/>
              </a:lnSpc>
              <a:buSzPts val="300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Lifecycle support of Harbor on K8s</a:t>
            </a:r>
          </a:p>
          <a:p>
            <a:pPr marL="237742" lvl="0" indent="-263652">
              <a:lnSpc>
                <a:spcPct val="90000"/>
              </a:lnSpc>
              <a:buSzPts val="300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proxy’ing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+ cache</a:t>
            </a:r>
          </a:p>
          <a:p>
            <a:pPr marL="914400" lvl="1" indent="-419100">
              <a:lnSpc>
                <a:spcPct val="90000"/>
              </a:lnSpc>
              <a:buSzPts val="3000"/>
              <a:buChar char="−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altLang="zh-CN" sz="3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hing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of upstream repos (e.g.,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DockerHub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03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graphicFrame>
        <p:nvGraphicFramePr>
          <p:cNvPr id="94" name="Google Shape;94;p15"/>
          <p:cNvGraphicFramePr/>
          <p:nvPr>
            <p:extLst>
              <p:ext uri="{D42A27DB-BD31-4B8C-83A1-F6EECF244321}">
                <p14:modId xmlns:p14="http://schemas.microsoft.com/office/powerpoint/2010/main" val="898822236"/>
              </p:ext>
            </p:extLst>
          </p:nvPr>
        </p:nvGraphicFramePr>
        <p:xfrm>
          <a:off x="1595297" y="2572010"/>
          <a:ext cx="9200225" cy="2285940"/>
        </p:xfrm>
        <a:graphic>
          <a:graphicData uri="http://schemas.openxmlformats.org/drawingml/2006/table">
            <a:tbl>
              <a:tblPr bandRow="1">
                <a:noFill/>
                <a:tableStyleId>{37A96FBE-CE0F-4DAB-81E4-3F0B9BFFB750}</a:tableStyleId>
              </a:tblPr>
              <a:tblGrid>
                <a:gridCol w="127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3200" dirty="0">
                          <a:solidFill>
                            <a:srgbClr val="674EA7"/>
                          </a:solidFill>
                        </a:rPr>
                        <a:t>1</a:t>
                      </a:r>
                      <a:endParaRPr sz="3200" b="0" u="none" strike="noStrike" cap="none" dirty="0">
                        <a:solidFill>
                          <a:srgbClr val="674EA7"/>
                        </a:solidFill>
                      </a:endParaRPr>
                    </a:p>
                  </a:txBody>
                  <a:tcPr marL="137150" marR="137150" marT="137150" marB="13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800" u="none" strike="noStrike" cap="none"/>
                        <a:t>Introduction to </a:t>
                      </a:r>
                      <a:r>
                        <a:rPr lang="en-US" sz="2800" b="1" u="none" strike="noStrike" cap="none"/>
                        <a:t>Harbor</a:t>
                      </a:r>
                      <a:endParaRPr sz="2800" b="1" u="none" strike="noStrike" cap="none">
                        <a:solidFill>
                          <a:srgbClr val="EEEEEE"/>
                        </a:solidFill>
                      </a:endParaRPr>
                    </a:p>
                  </a:txBody>
                  <a:tcPr marL="274325" marR="137150" marT="137150" marB="13715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674EA7"/>
                          </a:solidFill>
                        </a:rPr>
                        <a:t>2</a:t>
                      </a:r>
                      <a:endParaRPr sz="3200" b="0" u="none" strike="noStrike" cap="none">
                        <a:solidFill>
                          <a:srgbClr val="674EA7"/>
                        </a:solidFill>
                      </a:endParaRPr>
                    </a:p>
                  </a:txBody>
                  <a:tcPr marL="137150" marR="137150" marT="137150" marB="13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800" dirty="0"/>
                        <a:t>Typical Use Cases</a:t>
                      </a:r>
                      <a:endParaRPr sz="2800" b="1" u="none" strike="noStrike" cap="none" dirty="0">
                        <a:solidFill>
                          <a:srgbClr val="EEEEEE"/>
                        </a:solidFill>
                      </a:endParaRPr>
                    </a:p>
                  </a:txBody>
                  <a:tcPr marL="274325" marR="137150" marT="137150" marB="13715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674EA7"/>
                          </a:solidFill>
                        </a:rPr>
                        <a:t>3</a:t>
                      </a:r>
                      <a:endParaRPr sz="3200" b="0" u="none" strike="noStrike" cap="none">
                        <a:solidFill>
                          <a:srgbClr val="674EA7"/>
                        </a:solidFill>
                      </a:endParaRPr>
                    </a:p>
                  </a:txBody>
                  <a:tcPr marL="137150" marR="137150" marT="137150" marB="13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800" dirty="0"/>
                        <a:t>Roadmap</a:t>
                      </a:r>
                      <a:endParaRPr sz="2800" b="1" u="none" strike="noStrike" cap="none" dirty="0">
                        <a:solidFill>
                          <a:srgbClr val="EEEEEE"/>
                        </a:solidFill>
                      </a:endParaRPr>
                    </a:p>
                  </a:txBody>
                  <a:tcPr marL="274325" marR="137150" marT="137150" marB="13715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Harbor Deep-Dive</a:t>
            </a:r>
            <a:endParaRPr/>
          </a:p>
        </p:txBody>
      </p:sp>
      <p:sp>
        <p:nvSpPr>
          <p:cNvPr id="406" name="Google Shape;406;p29"/>
          <p:cNvSpPr txBox="1"/>
          <p:nvPr/>
        </p:nvSpPr>
        <p:spPr>
          <a:xfrm>
            <a:off x="263200" y="1612825"/>
            <a:ext cx="116847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7472" marR="0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/>
              <a:t>Session:</a:t>
            </a:r>
            <a:endParaRPr sz="3000"/>
          </a:p>
          <a:p>
            <a:pPr marL="914400" marR="0" lvl="1" indent="-419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Char char="−"/>
            </a:pPr>
            <a:r>
              <a:rPr lang="en-US" sz="3000"/>
              <a:t>Thursday December 13, 2018 4:30pm - 5:05pm in </a:t>
            </a:r>
            <a:r>
              <a:rPr lang="en-US" sz="3000" b="1"/>
              <a:t>3 A/B</a:t>
            </a:r>
            <a:endParaRPr sz="3000" b="1"/>
          </a:p>
          <a:p>
            <a:pPr marL="347472" marR="0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/>
              <a:t>Find us! (wearing Harbor shirts)</a:t>
            </a:r>
            <a:endParaRPr sz="3000"/>
          </a:p>
          <a:p>
            <a:pPr marL="914400" marR="0" lvl="1" indent="-419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Char char="−"/>
            </a:pPr>
            <a:r>
              <a:rPr lang="en-US" sz="3000"/>
              <a:t>CNCF Meet the Maintainer booth</a:t>
            </a:r>
            <a:endParaRPr sz="30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07" name="Google Shape;407;p29"/>
          <p:cNvGraphicFramePr/>
          <p:nvPr/>
        </p:nvGraphicFramePr>
        <p:xfrm>
          <a:off x="2531875" y="4381500"/>
          <a:ext cx="7280650" cy="1950600"/>
        </p:xfrm>
        <a:graphic>
          <a:graphicData uri="http://schemas.openxmlformats.org/drawingml/2006/table">
            <a:tbl>
              <a:tblPr>
                <a:noFill/>
                <a:tableStyleId>{C9EF0CE6-31AC-4FE3-985B-5941AE7A0D7C}</a:tableStyleId>
              </a:tblPr>
              <a:tblGrid>
                <a:gridCol w="181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Maintainer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Day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Times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James (me)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Tuesday &amp; Wednesday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2:00pm - 2:30pm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Steven Zou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Wednesday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2:30pm - 3:30pm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Steven Ren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Thursday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10:30am - 11:30am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fun!</a:t>
            </a:r>
            <a:endParaRPr/>
          </a:p>
        </p:txBody>
      </p:sp>
      <p:sp>
        <p:nvSpPr>
          <p:cNvPr id="413" name="Google Shape;413;p30"/>
          <p:cNvSpPr txBox="1"/>
          <p:nvPr/>
        </p:nvSpPr>
        <p:spPr>
          <a:xfrm>
            <a:off x="757500" y="2880424"/>
            <a:ext cx="8899200" cy="247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</a:rPr>
              <a:t>web: </a:t>
            </a:r>
            <a:r>
              <a:rPr lang="en-US" sz="3200" u="sng" dirty="0">
                <a:solidFill>
                  <a:srgbClr val="0097A7"/>
                </a:solidFill>
                <a:hlinkClick r:id="rId3"/>
              </a:rPr>
              <a:t>https://www.goharbor.io</a:t>
            </a: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000000"/>
                </a:solidFill>
              </a:rPr>
              <a:t>gh</a:t>
            </a:r>
            <a:r>
              <a:rPr lang="en-US" sz="3200" dirty="0">
                <a:solidFill>
                  <a:srgbClr val="000000"/>
                </a:solidFill>
              </a:rPr>
              <a:t>: </a:t>
            </a:r>
            <a:r>
              <a:rPr lang="en-US" sz="3200" u="sng" dirty="0">
                <a:solidFill>
                  <a:srgbClr val="0097A7"/>
                </a:solidFill>
                <a:hlinkClick r:id="rId4"/>
              </a:rPr>
              <a:t>https://github.com/goharbor</a:t>
            </a: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</a:rPr>
              <a:t>slack: </a:t>
            </a:r>
            <a:r>
              <a:rPr lang="en-US" sz="3200" dirty="0" err="1">
                <a:solidFill>
                  <a:srgbClr val="000000"/>
                </a:solidFill>
              </a:rPr>
              <a:t>slack.cncf.io</a:t>
            </a:r>
            <a:r>
              <a:rPr lang="en-US" sz="3200" dirty="0">
                <a:solidFill>
                  <a:srgbClr val="000000"/>
                </a:solidFill>
              </a:rPr>
              <a:t> (#</a:t>
            </a:r>
            <a:r>
              <a:rPr lang="en-US" sz="3200" dirty="0" err="1">
                <a:solidFill>
                  <a:srgbClr val="000000"/>
                </a:solidFill>
              </a:rPr>
              <a:t>habor</a:t>
            </a:r>
            <a:r>
              <a:rPr lang="en-US" sz="3200" dirty="0">
                <a:solidFill>
                  <a:srgbClr val="000000"/>
                </a:solidFill>
              </a:rPr>
              <a:t> and #harbor-dev)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Twitter: @</a:t>
            </a:r>
            <a:r>
              <a:rPr lang="en-US" sz="3200" dirty="0" err="1"/>
              <a:t>Project_harbor</a:t>
            </a:r>
            <a:endParaRPr sz="3200" dirty="0">
              <a:solidFill>
                <a:srgbClr val="000000"/>
              </a:solidFill>
            </a:endParaRPr>
          </a:p>
        </p:txBody>
      </p:sp>
      <p:pic>
        <p:nvPicPr>
          <p:cNvPr id="414" name="Google Shape;414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1525" y="2526567"/>
            <a:ext cx="26098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/>
              <a:t>Mission</a:t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528902" y="2575625"/>
            <a:ext cx="8899200" cy="22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</a:rPr>
              <a:t>Harbor is a </a:t>
            </a:r>
            <a:r>
              <a:rPr lang="en-US" sz="2700" u="sng">
                <a:solidFill>
                  <a:srgbClr val="000000"/>
                </a:solidFill>
              </a:rPr>
              <a:t>trusted cloud native registry</a:t>
            </a:r>
            <a:r>
              <a:rPr lang="en-US" sz="2700">
                <a:solidFill>
                  <a:srgbClr val="000000"/>
                </a:solidFill>
              </a:rPr>
              <a:t> that stores, signs, and scans content. The mission is to provide cloud native environments the ability to confidently manage and serve container images.</a:t>
            </a:r>
            <a:endParaRPr sz="2700">
              <a:solidFill>
                <a:srgbClr val="000000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62525" y="2526567"/>
            <a:ext cx="26098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Harbor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263200" y="1689025"/>
            <a:ext cx="11684700" cy="4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>
                <a:solidFill>
                  <a:srgbClr val="000000"/>
                </a:solidFill>
              </a:rPr>
              <a:t>Created by VMware in 2014, adopted by users worldwide</a:t>
            </a:r>
            <a:endParaRPr sz="3000">
              <a:solidFill>
                <a:srgbClr val="000000"/>
              </a:solidFill>
            </a:endParaRPr>
          </a:p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>
                <a:solidFill>
                  <a:srgbClr val="000000"/>
                </a:solidFill>
              </a:rPr>
              <a:t>Registry for containers and Helm charts</a:t>
            </a:r>
            <a:endParaRPr sz="3000">
              <a:solidFill>
                <a:srgbClr val="000000"/>
              </a:solidFill>
            </a:endParaRPr>
          </a:p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>
                <a:solidFill>
                  <a:srgbClr val="000000"/>
                </a:solidFill>
              </a:rPr>
              <a:t>Focus: stores, signs and scans content</a:t>
            </a:r>
            <a:endParaRPr sz="3000">
              <a:solidFill>
                <a:srgbClr val="000000"/>
              </a:solidFill>
            </a:endParaRPr>
          </a:p>
          <a:p>
            <a:pPr marL="914400" lvl="1" indent="-3873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Char char="−"/>
            </a:pPr>
            <a:r>
              <a:rPr lang="en-US" sz="2500">
                <a:solidFill>
                  <a:srgbClr val="000000"/>
                </a:solidFill>
              </a:rPr>
              <a:t>Provides consistent experience on- and off-prem</a:t>
            </a:r>
            <a:endParaRPr sz="2500">
              <a:solidFill>
                <a:srgbClr val="000000"/>
              </a:solidFill>
            </a:endParaRPr>
          </a:p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>
                <a:solidFill>
                  <a:srgbClr val="000000"/>
                </a:solidFill>
              </a:rPr>
              <a:t>Open Source (Apache 2.0)</a:t>
            </a:r>
            <a:endParaRPr sz="3000">
              <a:solidFill>
                <a:srgbClr val="000000"/>
              </a:solidFill>
            </a:endParaRPr>
          </a:p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>
                <a:solidFill>
                  <a:srgbClr val="000000"/>
                </a:solidFill>
              </a:rPr>
              <a:t>Accepted into sandbox stage in July 2018 as first container registry</a:t>
            </a:r>
            <a:endParaRPr sz="3000">
              <a:solidFill>
                <a:srgbClr val="000000"/>
              </a:solidFill>
            </a:endParaRPr>
          </a:p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/>
              <a:t>Moved to Incubation at KubeCon + CloudNativeCon in Shanghai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75" y="1752600"/>
            <a:ext cx="11810575" cy="41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Metrics of Engagement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7BB71C-959D-D649-A9E9-53CB07B9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90" y="1509915"/>
            <a:ext cx="8029235" cy="52309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Features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83128" y="1615423"/>
            <a:ext cx="117513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Registry features include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−"/>
            </a:pPr>
            <a:r>
              <a:rPr lang="en-US" sz="2100" dirty="0">
                <a:solidFill>
                  <a:srgbClr val="000000"/>
                </a:solidFill>
              </a:rPr>
              <a:t>Identity integration and role-based access control</a:t>
            </a:r>
            <a:endParaRPr sz="2100" dirty="0"/>
          </a:p>
          <a:p>
            <a:pPr marL="914400" marR="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−"/>
            </a:pPr>
            <a:r>
              <a:rPr lang="en-US" sz="21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 and vulnerability analysis</a:t>
            </a:r>
            <a:endParaRPr sz="21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>
              <a:lnSpc>
                <a:spcPct val="115000"/>
              </a:lnSpc>
              <a:buSzPts val="2100"/>
              <a:buFont typeface="Arial"/>
              <a:buChar char="−"/>
            </a:pPr>
            <a:r>
              <a:rPr lang="en-US" sz="2100" dirty="0"/>
              <a:t>Multi-tenant content signing and validation</a:t>
            </a:r>
          </a:p>
          <a:p>
            <a:pPr marL="914400" marR="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−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replication between instances</a:t>
            </a:r>
          </a:p>
          <a:p>
            <a:pPr marL="914400" marR="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−"/>
            </a:pPr>
            <a:r>
              <a:rPr lang="en-US" sz="2100" dirty="0"/>
              <a:t>Helm Chart management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−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Internationalization (currently English and Chinese)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Operational experience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−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Deployed in containers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−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Extends, manages, and integrates proven open source components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8263" y="2236807"/>
            <a:ext cx="4087090" cy="2384385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2740261" y="2516165"/>
            <a:ext cx="6402300" cy="3156600"/>
          </a:xfrm>
          <a:prstGeom prst="rect">
            <a:avLst/>
          </a:prstGeom>
          <a:solidFill>
            <a:srgbClr val="C6C6C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2852586" y="2631785"/>
            <a:ext cx="5992200" cy="4614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  <a:effectLst>
            <a:outerShdw blurRad="57150" dist="19050" dir="5400000" algn="bl" rotWithShape="0">
              <a:srgbClr val="000000">
                <a:alpha val="5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Routing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852585" y="3235180"/>
            <a:ext cx="5134200" cy="7329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Core Service (API/Auth/GUI)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2852578" y="4110301"/>
            <a:ext cx="864900" cy="14538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 Registry</a:t>
            </a:r>
            <a:endParaRPr sz="105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8124508" y="3235179"/>
            <a:ext cx="768300" cy="16032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Trusted Content</a:t>
            </a: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734530" y="4105730"/>
            <a:ext cx="1252200" cy="7329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Vulnerability Scanning 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867932" y="4105730"/>
            <a:ext cx="1444800" cy="7539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Job Service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5405916" y="4105730"/>
            <a:ext cx="1235100" cy="7329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Admin Service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609441" y="1999522"/>
            <a:ext cx="135300" cy="1425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09441" y="1766990"/>
            <a:ext cx="135300" cy="1425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878484" y="2005723"/>
            <a:ext cx="1630200" cy="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rPr>
              <a:t>Harbor components</a:t>
            </a:r>
            <a:endParaRPr sz="1400" b="0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878486" y="1775240"/>
            <a:ext cx="2356200" cy="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rPr>
              <a:t>3rd party components</a:t>
            </a:r>
            <a:endParaRPr sz="1400" b="0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5405916" y="4966318"/>
            <a:ext cx="3438900" cy="59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SQL Database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3867932" y="4966318"/>
            <a:ext cx="1444800" cy="59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Key/Value Storage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609441" y="2235447"/>
            <a:ext cx="135300" cy="142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878486" y="2232440"/>
            <a:ext cx="2356200" cy="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rPr>
              <a:t>Persistence components</a:t>
            </a:r>
            <a:endParaRPr sz="1400" b="0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2852611" y="5798888"/>
            <a:ext cx="5992200" cy="4764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Local or Remote Storage (block, file, object)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3932136" y="1689985"/>
            <a:ext cx="1776300" cy="461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Users (GUI/API)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6773061" y="1689985"/>
            <a:ext cx="1953000" cy="461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Container Schedulers/Runtimes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0"/>
          <p:cNvCxnSpPr>
            <a:stCxn id="142" idx="2"/>
          </p:cNvCxnSpPr>
          <p:nvPr/>
        </p:nvCxnSpPr>
        <p:spPr>
          <a:xfrm>
            <a:off x="4820286" y="2151385"/>
            <a:ext cx="0" cy="1083900"/>
          </a:xfrm>
          <a:prstGeom prst="straightConnector1">
            <a:avLst/>
          </a:prstGeom>
          <a:noFill/>
          <a:ln w="19050" cap="flat" cmpd="sng">
            <a:solidFill>
              <a:srgbClr val="71707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" name="Google Shape;145;p20"/>
          <p:cNvCxnSpPr>
            <a:stCxn id="143" idx="2"/>
          </p:cNvCxnSpPr>
          <p:nvPr/>
        </p:nvCxnSpPr>
        <p:spPr>
          <a:xfrm flipH="1">
            <a:off x="6826761" y="2151385"/>
            <a:ext cx="922800" cy="1056600"/>
          </a:xfrm>
          <a:prstGeom prst="straightConnector1">
            <a:avLst/>
          </a:prstGeom>
          <a:noFill/>
          <a:ln w="19050" cap="flat" cmpd="sng">
            <a:solidFill>
              <a:srgbClr val="71707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6" name="Google Shape;146;p20"/>
          <p:cNvSpPr/>
          <p:nvPr/>
        </p:nvSpPr>
        <p:spPr>
          <a:xfrm>
            <a:off x="609441" y="1531064"/>
            <a:ext cx="135300" cy="1425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878484" y="1537265"/>
            <a:ext cx="1630200" cy="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rPr>
              <a:t>Consumers</a:t>
            </a:r>
            <a:endParaRPr sz="1400" b="0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1360565" y="3219880"/>
            <a:ext cx="944400" cy="763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LDAP/Active Directory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609441" y="2464047"/>
            <a:ext cx="135300" cy="142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878486" y="2461040"/>
            <a:ext cx="2356200" cy="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4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rPr>
              <a:t>Supporting services</a:t>
            </a:r>
            <a:endParaRPr sz="1400" b="0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l="46276"/>
          <a:stretch/>
        </p:blipFill>
        <p:spPr>
          <a:xfrm>
            <a:off x="4910155" y="5161660"/>
            <a:ext cx="495748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4136" y="5208535"/>
            <a:ext cx="401799" cy="41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5">
            <a:alphaModFix/>
          </a:blip>
          <a:srcRect l="9777" t="14092" r="60746" b="30622"/>
          <a:stretch/>
        </p:blipFill>
        <p:spPr>
          <a:xfrm>
            <a:off x="7681759" y="4510698"/>
            <a:ext cx="401800" cy="39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52496" y="5154580"/>
            <a:ext cx="495750" cy="48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7">
            <a:alphaModFix/>
          </a:blip>
          <a:srcRect l="7324" t="15202" r="67763" b="17262"/>
          <a:stretch/>
        </p:blipFill>
        <p:spPr>
          <a:xfrm>
            <a:off x="6303991" y="4504987"/>
            <a:ext cx="401800" cy="38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7">
            <a:alphaModFix/>
          </a:blip>
          <a:srcRect l="7324" t="15202" r="67763" b="17262"/>
          <a:stretch/>
        </p:blipFill>
        <p:spPr>
          <a:xfrm>
            <a:off x="4971432" y="4511917"/>
            <a:ext cx="401800" cy="38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7">
            <a:alphaModFix/>
          </a:blip>
          <a:srcRect l="7324" t="15202" r="67763" b="17262"/>
          <a:stretch/>
        </p:blipFill>
        <p:spPr>
          <a:xfrm>
            <a:off x="7647994" y="3627282"/>
            <a:ext cx="401800" cy="38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8">
            <a:alphaModFix/>
          </a:blip>
          <a:srcRect l="17213" r="15469" b="16296"/>
          <a:stretch/>
        </p:blipFill>
        <p:spPr>
          <a:xfrm>
            <a:off x="8563151" y="4437625"/>
            <a:ext cx="328800" cy="408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9">
            <a:alphaModFix/>
          </a:blip>
          <a:srcRect l="18524" t="6889" r="19313" b="37006"/>
          <a:stretch/>
        </p:blipFill>
        <p:spPr>
          <a:xfrm>
            <a:off x="8524157" y="2760898"/>
            <a:ext cx="328800" cy="2967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>
            <a:stCxn id="143" idx="2"/>
            <a:endCxn id="129" idx="0"/>
          </p:cNvCxnSpPr>
          <p:nvPr/>
        </p:nvCxnSpPr>
        <p:spPr>
          <a:xfrm>
            <a:off x="7749561" y="2151385"/>
            <a:ext cx="759000" cy="1083900"/>
          </a:xfrm>
          <a:prstGeom prst="straightConnector1">
            <a:avLst/>
          </a:prstGeom>
          <a:noFill/>
          <a:ln w="19050" cap="flat" cmpd="sng">
            <a:solidFill>
              <a:srgbClr val="71707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20"/>
          <p:cNvCxnSpPr>
            <a:stCxn id="127" idx="1"/>
            <a:endCxn id="148" idx="3"/>
          </p:cNvCxnSpPr>
          <p:nvPr/>
        </p:nvCxnSpPr>
        <p:spPr>
          <a:xfrm rot="10800000">
            <a:off x="2305085" y="3601630"/>
            <a:ext cx="547500" cy="0"/>
          </a:xfrm>
          <a:prstGeom prst="straightConnector1">
            <a:avLst/>
          </a:prstGeom>
          <a:noFill/>
          <a:ln w="19050" cap="flat" cmpd="sng">
            <a:solidFill>
              <a:srgbClr val="71707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" name="Google Shape;162;p20"/>
          <p:cNvSpPr/>
          <p:nvPr/>
        </p:nvSpPr>
        <p:spPr>
          <a:xfrm rot="5400000">
            <a:off x="7758011" y="3877640"/>
            <a:ext cx="2846400" cy="4614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Harbor Packaging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7">
            <a:alphaModFix/>
          </a:blip>
          <a:srcRect l="7324" t="15202" r="67763" b="17262"/>
          <a:stretch/>
        </p:blipFill>
        <p:spPr>
          <a:xfrm>
            <a:off x="9098577" y="5187757"/>
            <a:ext cx="401800" cy="38467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9847385" y="3023610"/>
            <a:ext cx="2200800" cy="51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C17C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20"/>
          <p:cNvCxnSpPr/>
          <p:nvPr/>
        </p:nvCxnSpPr>
        <p:spPr>
          <a:xfrm>
            <a:off x="9411911" y="3297885"/>
            <a:ext cx="435600" cy="0"/>
          </a:xfrm>
          <a:prstGeom prst="straightConnector1">
            <a:avLst/>
          </a:prstGeom>
          <a:noFill/>
          <a:ln w="25400" cap="flat" cmpd="sng">
            <a:solidFill>
              <a:srgbClr val="C17CA0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pic>
        <p:nvPicPr>
          <p:cNvPr id="166" name="Google Shape;166;p20"/>
          <p:cNvPicPr preferRelativeResize="0"/>
          <p:nvPr/>
        </p:nvPicPr>
        <p:blipFill rotWithShape="1">
          <a:blip r:embed="rId10">
            <a:alphaModFix/>
          </a:blip>
          <a:srcRect l="7225" t="15914" r="57390" b="20981"/>
          <a:stretch/>
        </p:blipFill>
        <p:spPr>
          <a:xfrm>
            <a:off x="9969253" y="3116015"/>
            <a:ext cx="549284" cy="331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/>
          <p:nvPr/>
        </p:nvSpPr>
        <p:spPr>
          <a:xfrm>
            <a:off x="9844744" y="3728526"/>
            <a:ext cx="2203500" cy="51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C17C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20"/>
          <p:cNvCxnSpPr/>
          <p:nvPr/>
        </p:nvCxnSpPr>
        <p:spPr>
          <a:xfrm>
            <a:off x="9409271" y="4002801"/>
            <a:ext cx="435600" cy="0"/>
          </a:xfrm>
          <a:prstGeom prst="straightConnector1">
            <a:avLst/>
          </a:prstGeom>
          <a:noFill/>
          <a:ln w="25400" cap="flat" cmpd="sng">
            <a:solidFill>
              <a:srgbClr val="C17CA0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pic>
        <p:nvPicPr>
          <p:cNvPr id="169" name="Google Shape;169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33134" y="3758750"/>
            <a:ext cx="421519" cy="4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10571767" y="3190446"/>
            <a:ext cx="63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sz="1400" b="1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10588250" y="3891047"/>
            <a:ext cx="1016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717074"/>
                </a:solidFill>
                <a:latin typeface="Arial"/>
                <a:ea typeface="Arial"/>
                <a:cs typeface="Arial"/>
                <a:sym typeface="Arial"/>
              </a:rPr>
              <a:t>Kubernetes</a:t>
            </a:r>
            <a:endParaRPr sz="1400" b="1" i="0" u="none" strike="noStrike" cap="none">
              <a:solidFill>
                <a:srgbClr val="7170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609597" y="11623"/>
            <a:ext cx="10515600" cy="160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Typical Use Cases</a:t>
            </a:r>
            <a:endParaRPr dirty="0"/>
          </a:p>
        </p:txBody>
      </p:sp>
      <p:sp>
        <p:nvSpPr>
          <p:cNvPr id="177" name="Google Shape;177;p21"/>
          <p:cNvSpPr txBox="1"/>
          <p:nvPr/>
        </p:nvSpPr>
        <p:spPr>
          <a:xfrm>
            <a:off x="253650" y="1431117"/>
            <a:ext cx="11684700" cy="4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 b="1" dirty="0"/>
              <a:t>Image consistency</a:t>
            </a:r>
            <a:r>
              <a:rPr lang="en-US" sz="3000" dirty="0"/>
              <a:t> through software lifecycle</a:t>
            </a:r>
            <a:endParaRPr sz="3000" dirty="0"/>
          </a:p>
          <a:p>
            <a:pPr marL="914400" lvl="1" indent="-419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Char char="−"/>
            </a:pPr>
            <a:r>
              <a:rPr lang="en-US" sz="3000" dirty="0"/>
              <a:t>Shipping images in “binary” format</a:t>
            </a:r>
            <a:endParaRPr sz="3000" dirty="0"/>
          </a:p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 b="1" dirty="0"/>
              <a:t>Image replication</a:t>
            </a:r>
            <a:r>
              <a:rPr lang="en-US" sz="3000" dirty="0"/>
              <a:t> unlocks interesting deployment architectures</a:t>
            </a:r>
            <a:endParaRPr sz="3000" dirty="0"/>
          </a:p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 b="1" dirty="0" err="1"/>
              <a:t>Auth</a:t>
            </a:r>
            <a:r>
              <a:rPr lang="en-US" sz="3000" b="1" dirty="0"/>
              <a:t>{Z,N}</a:t>
            </a:r>
            <a:endParaRPr sz="3000" b="1" dirty="0"/>
          </a:p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 b="1" dirty="0"/>
              <a:t>Vulnerability scanning</a:t>
            </a:r>
            <a:endParaRPr sz="3000" b="1" dirty="0"/>
          </a:p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 b="1" dirty="0"/>
              <a:t>Image signing</a:t>
            </a:r>
          </a:p>
          <a:p>
            <a:pPr marL="347472" lvl="0" indent="-31572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3000"/>
              <a:buChar char="•"/>
            </a:pPr>
            <a:r>
              <a:rPr lang="en-US" sz="3000" b="1" dirty="0"/>
              <a:t>Helm chart management</a:t>
            </a:r>
            <a:endParaRPr sz="3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649</Words>
  <Application>Microsoft Macintosh PowerPoint</Application>
  <PresentationFormat>Widescreen</PresentationFormat>
  <Paragraphs>183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Courier New</vt:lpstr>
      <vt:lpstr>Metropolis</vt:lpstr>
      <vt:lpstr>Office Theme</vt:lpstr>
      <vt:lpstr>Harbor 101</vt:lpstr>
      <vt:lpstr>Agenda</vt:lpstr>
      <vt:lpstr>Mission</vt:lpstr>
      <vt:lpstr>Intro to Harbor</vt:lpstr>
      <vt:lpstr>Timeline</vt:lpstr>
      <vt:lpstr>Metrics of Engagement</vt:lpstr>
      <vt:lpstr>Key Features</vt:lpstr>
      <vt:lpstr>Architecture</vt:lpstr>
      <vt:lpstr>Typical Use Cases</vt:lpstr>
      <vt:lpstr>Shipping “Binaries”</vt:lpstr>
      <vt:lpstr>Image Replication</vt:lpstr>
      <vt:lpstr>Scaling Horizontally</vt:lpstr>
      <vt:lpstr>Global Replication</vt:lpstr>
      <vt:lpstr>Auth{Z,N}</vt:lpstr>
      <vt:lpstr>Vulnerability Scanning</vt:lpstr>
      <vt:lpstr>Image signing</vt:lpstr>
      <vt:lpstr>Helm Chart Management</vt:lpstr>
      <vt:lpstr>DEMO</vt:lpstr>
      <vt:lpstr>Roadmap</vt:lpstr>
      <vt:lpstr>Harbor Deep-Dive</vt:lpstr>
      <vt:lpstr>Join the fun!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Harbor 101</dc:title>
  <cp:lastModifiedBy>Steven Zou</cp:lastModifiedBy>
  <cp:revision>49</cp:revision>
  <dcterms:modified xsi:type="dcterms:W3CDTF">2018-12-15T15:01:45Z</dcterms:modified>
</cp:coreProperties>
</file>